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60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1EB1-63BE-4A89-B441-71EF66FDFABB}" type="datetimeFigureOut">
              <a:rPr lang="en-GB" smtClean="0"/>
              <a:pPr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F1FF-4C58-4BC3-99E3-B788B9C7C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Trig Graphs &amp; The CAST diagram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F56F0619-D2DD-4521-AFFB-029735883530}" type="datetime2">
              <a:rPr lang="en-GB" smtClean="0"/>
              <a:pPr/>
              <a:t>Wednesday, 01 February 2012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7172" name="TextBox 1"/>
              <p:cNvSpPr txBox="1">
                <a:spLocks noChangeArrowheads="1"/>
              </p:cNvSpPr>
              <p:nvPr/>
            </p:nvSpPr>
            <p:spPr bwMode="auto">
              <a:xfrm>
                <a:off x="392999" y="428625"/>
                <a:ext cx="8358188" cy="1185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2000" u="sng" dirty="0" smtClean="0"/>
                  <a:t>Example</a:t>
                </a:r>
                <a:endParaRPr lang="en-GB" sz="2000" dirty="0"/>
              </a:p>
              <a:p>
                <a:r>
                  <a:rPr lang="en-GB" sz="2000" dirty="0"/>
                  <a:t>Solve the equation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20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20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GB" sz="2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dirty="0" smtClean="0"/>
                  <a:t>   </a:t>
                </a:r>
                <a:r>
                  <a:rPr lang="en-GB" sz="2000" dirty="0" smtClean="0"/>
                  <a:t>in </a:t>
                </a:r>
                <a:r>
                  <a:rPr lang="en-GB" sz="2000" dirty="0"/>
                  <a:t>the range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0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≤360°</m:t>
                    </m:r>
                  </m:oMath>
                </a14:m>
                <a:r>
                  <a:rPr lang="en-GB" sz="2000" dirty="0" smtClean="0"/>
                  <a:t>.</a:t>
                </a:r>
                <a:endParaRPr lang="en-GB" sz="2000" dirty="0"/>
              </a:p>
              <a:p>
                <a:endParaRPr lang="en-GB" sz="2000" dirty="0"/>
              </a:p>
            </p:txBody>
          </p:sp>
        </mc:Choice>
        <mc:Fallback>
          <p:sp>
            <p:nvSpPr>
              <p:cNvPr id="717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999" y="428625"/>
                <a:ext cx="8358188" cy="118596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29" t="-256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6588" y="1247775"/>
          <a:ext cx="1462087" cy="798513"/>
        </p:xfrm>
        <a:graphic>
          <a:graphicData uri="http://schemas.openxmlformats.org/presentationml/2006/ole">
            <p:oleObj spid="_x0000_s21506" name="Equation" r:id="rId4" imgW="812520" imgH="44424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13221" y="2815448"/>
          <a:ext cx="776287" cy="320675"/>
        </p:xfrm>
        <a:graphic>
          <a:graphicData uri="http://schemas.openxmlformats.org/presentationml/2006/ole">
            <p:oleObj spid="_x0000_s21507" name="Equation" r:id="rId5" imgW="431640" imgH="177480" progId="Equation.3">
              <p:embed/>
            </p:oleObj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02852" y="169869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502852" y="268600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4441173" y="169869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330510" y="184673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330510" y="296140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206769" y="192075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157784" y="295704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13" name="Straight Connector 12"/>
          <p:cNvCxnSpPr>
            <a:endCxn id="7" idx="1"/>
          </p:cNvCxnSpPr>
          <p:nvPr/>
        </p:nvCxnSpPr>
        <p:spPr>
          <a:xfrm>
            <a:off x="4433553" y="267838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33553" y="2678383"/>
            <a:ext cx="542484" cy="80913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4237616" y="2433461"/>
            <a:ext cx="489843" cy="489843"/>
          </a:xfrm>
          <a:prstGeom prst="arc">
            <a:avLst>
              <a:gd name="adj1" fmla="val 370016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25163" y="2699172"/>
            <a:ext cx="706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6148004" y="169869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6148004" y="268600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7086326" y="169869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975663" y="184673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7975663" y="296140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851921" y="192075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802937" y="295704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4" name="Straight Connector 23"/>
          <p:cNvCxnSpPr>
            <a:endCxn id="18" idx="1"/>
          </p:cNvCxnSpPr>
          <p:nvPr/>
        </p:nvCxnSpPr>
        <p:spPr>
          <a:xfrm>
            <a:off x="7078706" y="267838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78706" y="1818205"/>
            <a:ext cx="502308" cy="86017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>
            <a:off x="6882769" y="2433461"/>
            <a:ext cx="489843" cy="489843"/>
          </a:xfrm>
          <a:prstGeom prst="arc">
            <a:avLst>
              <a:gd name="adj1" fmla="val 1762664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69497" y="2318786"/>
            <a:ext cx="67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90662" y="3656160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315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90893" y="3656160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45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60747" y="4012034"/>
            <a:ext cx="108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endParaRPr lang="en-GB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723900" y="3825875"/>
          <a:ext cx="1485900" cy="752475"/>
        </p:xfrm>
        <a:graphic>
          <a:graphicData uri="http://schemas.openxmlformats.org/presentationml/2006/ole">
            <p:oleObj spid="_x0000_s21508" name="Equation" r:id="rId6" imgW="825480" imgH="419040" progId="Equation.3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1121948" y="4625975"/>
          <a:ext cx="868363" cy="320675"/>
        </p:xfrm>
        <a:graphic>
          <a:graphicData uri="http://schemas.openxmlformats.org/presentationml/2006/ole">
            <p:oleObj spid="_x0000_s21509" name="Equation" r:id="rId7" imgW="482400" imgH="177480" progId="Equation.3">
              <p:embed/>
            </p:oleObj>
          </a:graphicData>
        </a:graphic>
      </p:graphicFrame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602092" y="4254032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3602092" y="5241338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 flipV="1">
            <a:off x="4540413" y="4254032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429750" y="4402073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5429750" y="5516739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3306009" y="4476094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3257024" y="5512385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40" name="Straight Connector 39"/>
          <p:cNvCxnSpPr>
            <a:endCxn id="34" idx="1"/>
          </p:cNvCxnSpPr>
          <p:nvPr/>
        </p:nvCxnSpPr>
        <p:spPr>
          <a:xfrm>
            <a:off x="4532793" y="5233718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3" idx="1"/>
          </p:cNvCxnSpPr>
          <p:nvPr/>
        </p:nvCxnSpPr>
        <p:spPr>
          <a:xfrm rot="16200000" flipV="1">
            <a:off x="3859531" y="4560457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>
            <a:off x="4336856" y="4988797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96813" y="4744143"/>
            <a:ext cx="706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135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4" name="Oval 4"/>
          <p:cNvSpPr>
            <a:spLocks noChangeArrowheads="1"/>
          </p:cNvSpPr>
          <p:nvPr/>
        </p:nvSpPr>
        <p:spPr bwMode="auto">
          <a:xfrm>
            <a:off x="6247244" y="4254032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6247244" y="5241338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 flipV="1">
            <a:off x="7185566" y="4254032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8074903" y="4402073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8074903" y="5516739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5951161" y="4476094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5902177" y="5512385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51" name="Straight Connector 50"/>
          <p:cNvCxnSpPr>
            <a:endCxn id="45" idx="1"/>
          </p:cNvCxnSpPr>
          <p:nvPr/>
        </p:nvCxnSpPr>
        <p:spPr>
          <a:xfrm>
            <a:off x="7177946" y="5233718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4" idx="3"/>
          </p:cNvCxnSpPr>
          <p:nvPr/>
        </p:nvCxnSpPr>
        <p:spPr>
          <a:xfrm flipH="1">
            <a:off x="6529246" y="5233719"/>
            <a:ext cx="648700" cy="6639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>
            <a:off x="6982009" y="4988797"/>
            <a:ext cx="489843" cy="489843"/>
          </a:xfrm>
          <a:prstGeom prst="arc">
            <a:avLst>
              <a:gd name="adj1" fmla="val 8365160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085965" y="5310057"/>
            <a:ext cx="67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135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189902" y="6211496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135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590133" y="6211496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225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613948" y="1997075"/>
          <a:ext cx="1279525" cy="752475"/>
        </p:xfrm>
        <a:graphic>
          <a:graphicData uri="http://schemas.openxmlformats.org/presentationml/2006/ole">
            <p:oleObj spid="_x0000_s21510" name="Equation" r:id="rId8" imgW="711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6" grpId="0" animBg="1"/>
      <p:bldP spid="27" grpId="0"/>
      <p:bldP spid="28" grpId="0"/>
      <p:bldP spid="29" grpId="0"/>
      <p:bldP spid="30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3" grpId="0" animBg="1"/>
      <p:bldP spid="54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549" y="244549"/>
            <a:ext cx="83890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Trig Equations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smtClean="0"/>
              <a:t>Solve each of the following equations in the range of 0</a:t>
            </a:r>
            <a:r>
              <a:rPr lang="en-GB" sz="2000" dirty="0" smtClean="0">
                <a:cs typeface="Times New Roman"/>
              </a:rPr>
              <a:t>º to 360º</a:t>
            </a:r>
          </a:p>
          <a:p>
            <a:pPr marL="342900" indent="-342900">
              <a:lnSpc>
                <a:spcPct val="150000"/>
              </a:lnSpc>
            </a:pPr>
            <a:r>
              <a:rPr lang="en-GB" sz="2000" dirty="0" smtClean="0">
                <a:cs typeface="Times New Roman"/>
              </a:rPr>
              <a:t>a)  </a:t>
            </a: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r>
              <a:rPr lang="en-GB" sz="2000" dirty="0" smtClean="0">
                <a:cs typeface="Times New Roman"/>
              </a:rPr>
              <a:t>b)</a:t>
            </a: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r>
              <a:rPr lang="en-GB" sz="2000" dirty="0" smtClean="0">
                <a:cs typeface="Times New Roman"/>
              </a:rPr>
              <a:t>c)</a:t>
            </a:r>
            <a:endParaRPr lang="en-GB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90377" y="1095002"/>
          <a:ext cx="1080287" cy="712530"/>
        </p:xfrm>
        <a:graphic>
          <a:graphicData uri="http://schemas.openxmlformats.org/presentationml/2006/ole">
            <p:oleObj spid="_x0000_s22531" name="Equation" r:id="rId3" imgW="59688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90563" y="3132617"/>
          <a:ext cx="1193800" cy="320675"/>
        </p:xfrm>
        <a:graphic>
          <a:graphicData uri="http://schemas.openxmlformats.org/presentationml/2006/ole">
            <p:oleObj spid="_x0000_s22532" name="Equation" r:id="rId4" imgW="66024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90749" y="4936306"/>
          <a:ext cx="1193800" cy="320675"/>
        </p:xfrm>
        <a:graphic>
          <a:graphicData uri="http://schemas.openxmlformats.org/presentationml/2006/ole">
            <p:oleObj spid="_x0000_s22533" name="Equation" r:id="rId5" imgW="66024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549" y="244549"/>
            <a:ext cx="83890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GB" sz="2000" dirty="0" smtClean="0">
                <a:cs typeface="Times New Roman"/>
              </a:rPr>
              <a:t>d</a:t>
            </a:r>
            <a:r>
              <a:rPr lang="en-GB" sz="2000" dirty="0" smtClean="0">
                <a:cs typeface="Times New Roman"/>
              </a:rPr>
              <a:t>)  </a:t>
            </a: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r>
              <a:rPr lang="en-GB" sz="2000" dirty="0" smtClean="0">
                <a:cs typeface="Times New Roman"/>
              </a:rPr>
              <a:t>e</a:t>
            </a:r>
            <a:r>
              <a:rPr lang="en-GB" sz="2000" dirty="0" smtClean="0">
                <a:cs typeface="Times New Roman"/>
              </a:rPr>
              <a:t>)</a:t>
            </a: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endParaRPr lang="en-GB" sz="2000" dirty="0" smtClean="0">
              <a:cs typeface="Times New Roman"/>
            </a:endParaRPr>
          </a:p>
          <a:p>
            <a:pPr marL="342900" indent="-342900">
              <a:lnSpc>
                <a:spcPct val="150000"/>
              </a:lnSpc>
            </a:pPr>
            <a:r>
              <a:rPr lang="en-GB" sz="2000" dirty="0" smtClean="0">
                <a:cs typeface="Times New Roman"/>
              </a:rPr>
              <a:t>f</a:t>
            </a:r>
            <a:r>
              <a:rPr lang="en-GB" sz="2000" dirty="0" smtClean="0">
                <a:cs typeface="Times New Roman"/>
              </a:rPr>
              <a:t>)</a:t>
            </a:r>
            <a:endParaRPr lang="en-GB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7225" y="385763"/>
          <a:ext cx="1147763" cy="322262"/>
        </p:xfrm>
        <a:graphic>
          <a:graphicData uri="http://schemas.openxmlformats.org/presentationml/2006/ole">
            <p:oleObj spid="_x0000_s24578" name="Equation" r:id="rId3" imgW="63468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90563" y="2228812"/>
          <a:ext cx="1193800" cy="320675"/>
        </p:xfrm>
        <a:graphic>
          <a:graphicData uri="http://schemas.openxmlformats.org/presentationml/2006/ole">
            <p:oleObj spid="_x0000_s24579" name="Equation" r:id="rId4" imgW="66024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79567" y="4032250"/>
          <a:ext cx="1492250" cy="320675"/>
        </p:xfrm>
        <a:graphic>
          <a:graphicData uri="http://schemas.openxmlformats.org/presentationml/2006/ole">
            <p:oleObj spid="_x0000_s24580" name="Equation" r:id="rId5" imgW="8254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814" y="287079"/>
            <a:ext cx="71876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g)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2. Solve the equation                          in the range  0</a:t>
            </a:r>
            <a:r>
              <a:rPr lang="en-GB" sz="2000" dirty="0" smtClean="0">
                <a:latin typeface="Times New Roman"/>
                <a:cs typeface="Times New Roman"/>
              </a:rPr>
              <a:t>º</a:t>
            </a:r>
            <a:r>
              <a:rPr lang="en-GB" sz="2000" dirty="0" smtClean="0"/>
              <a:t>  to 360</a:t>
            </a:r>
            <a:r>
              <a:rPr lang="en-GB" sz="2000" dirty="0" smtClean="0">
                <a:latin typeface="Times New Roman"/>
                <a:cs typeface="Times New Roman"/>
              </a:rPr>
              <a:t>º</a:t>
            </a:r>
            <a:endParaRPr lang="en-GB" sz="2000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63588" y="363538"/>
          <a:ext cx="1514475" cy="320675"/>
        </p:xfrm>
        <a:graphic>
          <a:graphicData uri="http://schemas.openxmlformats.org/presentationml/2006/ole">
            <p:oleObj spid="_x0000_s23555" name="Equation" r:id="rId3" imgW="838080" imgH="17748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612325" y="2407573"/>
          <a:ext cx="1309687" cy="366712"/>
        </p:xfrm>
        <a:graphic>
          <a:graphicData uri="http://schemas.openxmlformats.org/presentationml/2006/ole">
            <p:oleObj spid="_x0000_s23556" name="Equation" r:id="rId4" imgW="7236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001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>
                <a:latin typeface="Calibri" pitchFamily="34" charset="0"/>
              </a:rPr>
              <a:t>The graph of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14563" y="428625"/>
          <a:ext cx="1290637" cy="458788"/>
        </p:xfrm>
        <a:graphic>
          <a:graphicData uri="http://schemas.openxmlformats.org/presentationml/2006/ole">
            <p:oleObj spid="_x0000_s1026" name="Equation" r:id="rId3" imgW="571252" imgH="203112" progId="Equation.3">
              <p:embed/>
            </p:oleObj>
          </a:graphicData>
        </a:graphic>
      </p:graphicFrame>
      <p:grpSp>
        <p:nvGrpSpPr>
          <p:cNvPr id="4" name="Group 4" descr="QGsettings001010Mediumy=sinx100MediumMedium00MediumMedium036020180x1y-110.5010000012Times New Roman00.520.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GrpSpPr>
            <a:grpSpLocks/>
          </p:cNvGrpSpPr>
          <p:nvPr/>
        </p:nvGrpSpPr>
        <p:grpSpPr bwMode="auto">
          <a:xfrm>
            <a:off x="857250" y="928688"/>
            <a:ext cx="6143625" cy="5365750"/>
            <a:chOff x="1820" y="1498"/>
            <a:chExt cx="5962" cy="5207"/>
          </a:xfrm>
        </p:grpSpPr>
        <p:sp>
          <p:nvSpPr>
            <p:cNvPr id="1030" name="Line 5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" name="Line 6" descr="QGpaper"/>
            <p:cNvSpPr>
              <a:spLocks noChangeShapeType="1"/>
            </p:cNvSpPr>
            <p:nvPr/>
          </p:nvSpPr>
          <p:spPr bwMode="auto">
            <a:xfrm>
              <a:off x="229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2" name="Line 7" descr="QGpaper"/>
            <p:cNvSpPr>
              <a:spLocks noChangeShapeType="1"/>
            </p:cNvSpPr>
            <p:nvPr/>
          </p:nvSpPr>
          <p:spPr bwMode="auto">
            <a:xfrm>
              <a:off x="2406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Line 8" descr="QGpaper"/>
            <p:cNvSpPr>
              <a:spLocks noChangeShapeType="1"/>
            </p:cNvSpPr>
            <p:nvPr/>
          </p:nvSpPr>
          <p:spPr bwMode="auto">
            <a:xfrm>
              <a:off x="252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Line 9" descr="QGpaper"/>
            <p:cNvSpPr>
              <a:spLocks noChangeShapeType="1"/>
            </p:cNvSpPr>
            <p:nvPr/>
          </p:nvSpPr>
          <p:spPr bwMode="auto">
            <a:xfrm>
              <a:off x="263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Line 10" descr="QGpaper"/>
            <p:cNvSpPr>
              <a:spLocks noChangeShapeType="1"/>
            </p:cNvSpPr>
            <p:nvPr/>
          </p:nvSpPr>
          <p:spPr bwMode="auto">
            <a:xfrm>
              <a:off x="2746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Line 11" descr="QGpaper"/>
            <p:cNvSpPr>
              <a:spLocks noChangeShapeType="1"/>
            </p:cNvSpPr>
            <p:nvPr/>
          </p:nvSpPr>
          <p:spPr bwMode="auto">
            <a:xfrm>
              <a:off x="286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Line 12" descr="QGpaper"/>
            <p:cNvSpPr>
              <a:spLocks noChangeShapeType="1"/>
            </p:cNvSpPr>
            <p:nvPr/>
          </p:nvSpPr>
          <p:spPr bwMode="auto">
            <a:xfrm>
              <a:off x="297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Line 13" descr="QGpaper"/>
            <p:cNvSpPr>
              <a:spLocks noChangeShapeType="1"/>
            </p:cNvSpPr>
            <p:nvPr/>
          </p:nvSpPr>
          <p:spPr bwMode="auto">
            <a:xfrm>
              <a:off x="308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Line 14" descr="QGpaper"/>
            <p:cNvSpPr>
              <a:spLocks noChangeShapeType="1"/>
            </p:cNvSpPr>
            <p:nvPr/>
          </p:nvSpPr>
          <p:spPr bwMode="auto">
            <a:xfrm>
              <a:off x="320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Line 15" descr="QGpaper"/>
            <p:cNvSpPr>
              <a:spLocks noChangeShapeType="1"/>
            </p:cNvSpPr>
            <p:nvPr/>
          </p:nvSpPr>
          <p:spPr bwMode="auto">
            <a:xfrm>
              <a:off x="331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Line 16" descr="QGpaper"/>
            <p:cNvSpPr>
              <a:spLocks noChangeShapeType="1"/>
            </p:cNvSpPr>
            <p:nvPr/>
          </p:nvSpPr>
          <p:spPr bwMode="auto">
            <a:xfrm>
              <a:off x="342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Line 17" descr="QGpaper"/>
            <p:cNvSpPr>
              <a:spLocks noChangeShapeType="1"/>
            </p:cNvSpPr>
            <p:nvPr/>
          </p:nvSpPr>
          <p:spPr bwMode="auto">
            <a:xfrm>
              <a:off x="354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Line 18" descr="QGpaper"/>
            <p:cNvSpPr>
              <a:spLocks noChangeShapeType="1"/>
            </p:cNvSpPr>
            <p:nvPr/>
          </p:nvSpPr>
          <p:spPr bwMode="auto">
            <a:xfrm>
              <a:off x="365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4" name="Line 19" descr="QGpaper"/>
            <p:cNvSpPr>
              <a:spLocks noChangeShapeType="1"/>
            </p:cNvSpPr>
            <p:nvPr/>
          </p:nvSpPr>
          <p:spPr bwMode="auto">
            <a:xfrm>
              <a:off x="376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Line 20" descr="QGpaper"/>
            <p:cNvSpPr>
              <a:spLocks noChangeShapeType="1"/>
            </p:cNvSpPr>
            <p:nvPr/>
          </p:nvSpPr>
          <p:spPr bwMode="auto">
            <a:xfrm>
              <a:off x="388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Line 21" descr="QGpaper"/>
            <p:cNvSpPr>
              <a:spLocks noChangeShapeType="1"/>
            </p:cNvSpPr>
            <p:nvPr/>
          </p:nvSpPr>
          <p:spPr bwMode="auto">
            <a:xfrm>
              <a:off x="399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Line 22" descr="QGpaper"/>
            <p:cNvSpPr>
              <a:spLocks noChangeShapeType="1"/>
            </p:cNvSpPr>
            <p:nvPr/>
          </p:nvSpPr>
          <p:spPr bwMode="auto">
            <a:xfrm>
              <a:off x="410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Line 23" descr="QGpaper"/>
            <p:cNvSpPr>
              <a:spLocks noChangeShapeType="1"/>
            </p:cNvSpPr>
            <p:nvPr/>
          </p:nvSpPr>
          <p:spPr bwMode="auto">
            <a:xfrm>
              <a:off x="422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24" descr="QGpaper"/>
            <p:cNvSpPr>
              <a:spLocks noChangeShapeType="1"/>
            </p:cNvSpPr>
            <p:nvPr/>
          </p:nvSpPr>
          <p:spPr bwMode="auto">
            <a:xfrm>
              <a:off x="433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Line 25" descr="QGpaper"/>
            <p:cNvSpPr>
              <a:spLocks noChangeShapeType="1"/>
            </p:cNvSpPr>
            <p:nvPr/>
          </p:nvSpPr>
          <p:spPr bwMode="auto">
            <a:xfrm>
              <a:off x="444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Line 26" descr="QGpaper"/>
            <p:cNvSpPr>
              <a:spLocks noChangeShapeType="1"/>
            </p:cNvSpPr>
            <p:nvPr/>
          </p:nvSpPr>
          <p:spPr bwMode="auto">
            <a:xfrm>
              <a:off x="456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Line 27" descr="QGpaper"/>
            <p:cNvSpPr>
              <a:spLocks noChangeShapeType="1"/>
            </p:cNvSpPr>
            <p:nvPr/>
          </p:nvSpPr>
          <p:spPr bwMode="auto">
            <a:xfrm>
              <a:off x="467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Line 28" descr="QGpaper"/>
            <p:cNvSpPr>
              <a:spLocks noChangeShapeType="1"/>
            </p:cNvSpPr>
            <p:nvPr/>
          </p:nvSpPr>
          <p:spPr bwMode="auto">
            <a:xfrm>
              <a:off x="478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Line 29" descr="QGpaper"/>
            <p:cNvSpPr>
              <a:spLocks noChangeShapeType="1"/>
            </p:cNvSpPr>
            <p:nvPr/>
          </p:nvSpPr>
          <p:spPr bwMode="auto">
            <a:xfrm>
              <a:off x="490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Line 30" descr="QGpaper"/>
            <p:cNvSpPr>
              <a:spLocks noChangeShapeType="1"/>
            </p:cNvSpPr>
            <p:nvPr/>
          </p:nvSpPr>
          <p:spPr bwMode="auto">
            <a:xfrm>
              <a:off x="501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Line 31" descr="QGpaper"/>
            <p:cNvSpPr>
              <a:spLocks noChangeShapeType="1"/>
            </p:cNvSpPr>
            <p:nvPr/>
          </p:nvSpPr>
          <p:spPr bwMode="auto">
            <a:xfrm>
              <a:off x="512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Line 32" descr="QGpaper"/>
            <p:cNvSpPr>
              <a:spLocks noChangeShapeType="1"/>
            </p:cNvSpPr>
            <p:nvPr/>
          </p:nvSpPr>
          <p:spPr bwMode="auto">
            <a:xfrm>
              <a:off x="524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Line 33" descr="QGpaper"/>
            <p:cNvSpPr>
              <a:spLocks noChangeShapeType="1"/>
            </p:cNvSpPr>
            <p:nvPr/>
          </p:nvSpPr>
          <p:spPr bwMode="auto">
            <a:xfrm>
              <a:off x="535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Line 34" descr="QGpaper"/>
            <p:cNvSpPr>
              <a:spLocks noChangeShapeType="1"/>
            </p:cNvSpPr>
            <p:nvPr/>
          </p:nvSpPr>
          <p:spPr bwMode="auto">
            <a:xfrm>
              <a:off x="546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0" name="Line 35" descr="QGpaper"/>
            <p:cNvSpPr>
              <a:spLocks noChangeShapeType="1"/>
            </p:cNvSpPr>
            <p:nvPr/>
          </p:nvSpPr>
          <p:spPr bwMode="auto">
            <a:xfrm>
              <a:off x="558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1" name="Line 36" descr="QGpaper"/>
            <p:cNvSpPr>
              <a:spLocks noChangeShapeType="1"/>
            </p:cNvSpPr>
            <p:nvPr/>
          </p:nvSpPr>
          <p:spPr bwMode="auto">
            <a:xfrm>
              <a:off x="569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Line 37" descr="QGpaper"/>
            <p:cNvSpPr>
              <a:spLocks noChangeShapeType="1"/>
            </p:cNvSpPr>
            <p:nvPr/>
          </p:nvSpPr>
          <p:spPr bwMode="auto">
            <a:xfrm>
              <a:off x="580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Line 38" descr="QGpaper"/>
            <p:cNvSpPr>
              <a:spLocks noChangeShapeType="1"/>
            </p:cNvSpPr>
            <p:nvPr/>
          </p:nvSpPr>
          <p:spPr bwMode="auto">
            <a:xfrm>
              <a:off x="592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Line 39" descr="QGpaper"/>
            <p:cNvSpPr>
              <a:spLocks noChangeShapeType="1"/>
            </p:cNvSpPr>
            <p:nvPr/>
          </p:nvSpPr>
          <p:spPr bwMode="auto">
            <a:xfrm>
              <a:off x="603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Line 40" descr="QGpaper"/>
            <p:cNvSpPr>
              <a:spLocks noChangeShapeType="1"/>
            </p:cNvSpPr>
            <p:nvPr/>
          </p:nvSpPr>
          <p:spPr bwMode="auto">
            <a:xfrm>
              <a:off x="614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6" name="Line 41" descr="QGpaper"/>
            <p:cNvSpPr>
              <a:spLocks noChangeShapeType="1"/>
            </p:cNvSpPr>
            <p:nvPr/>
          </p:nvSpPr>
          <p:spPr bwMode="auto">
            <a:xfrm>
              <a:off x="626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7" name="Line 42" descr="QGpaper"/>
            <p:cNvSpPr>
              <a:spLocks noChangeShapeType="1"/>
            </p:cNvSpPr>
            <p:nvPr/>
          </p:nvSpPr>
          <p:spPr bwMode="auto">
            <a:xfrm>
              <a:off x="637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8" name="Line 43" descr="QGpaper"/>
            <p:cNvSpPr>
              <a:spLocks noChangeShapeType="1"/>
            </p:cNvSpPr>
            <p:nvPr/>
          </p:nvSpPr>
          <p:spPr bwMode="auto">
            <a:xfrm>
              <a:off x="648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9" name="Line 44" descr="QGpaper"/>
            <p:cNvSpPr>
              <a:spLocks noChangeShapeType="1"/>
            </p:cNvSpPr>
            <p:nvPr/>
          </p:nvSpPr>
          <p:spPr bwMode="auto">
            <a:xfrm>
              <a:off x="660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0" name="Line 45" descr="QGpaper"/>
            <p:cNvSpPr>
              <a:spLocks noChangeShapeType="1"/>
            </p:cNvSpPr>
            <p:nvPr/>
          </p:nvSpPr>
          <p:spPr bwMode="auto">
            <a:xfrm>
              <a:off x="671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1" name="Line 46" descr="QGpaper"/>
            <p:cNvSpPr>
              <a:spLocks noChangeShapeType="1"/>
            </p:cNvSpPr>
            <p:nvPr/>
          </p:nvSpPr>
          <p:spPr bwMode="auto">
            <a:xfrm>
              <a:off x="682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2" name="Line 47" descr="QGpaper"/>
            <p:cNvSpPr>
              <a:spLocks noChangeShapeType="1"/>
            </p:cNvSpPr>
            <p:nvPr/>
          </p:nvSpPr>
          <p:spPr bwMode="auto">
            <a:xfrm>
              <a:off x="6942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3" name="Line 48" descr="QGpaper"/>
            <p:cNvSpPr>
              <a:spLocks noChangeShapeType="1"/>
            </p:cNvSpPr>
            <p:nvPr/>
          </p:nvSpPr>
          <p:spPr bwMode="auto">
            <a:xfrm>
              <a:off x="705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4" name="Line 49" descr="QGpaper"/>
            <p:cNvSpPr>
              <a:spLocks noChangeShapeType="1"/>
            </p:cNvSpPr>
            <p:nvPr/>
          </p:nvSpPr>
          <p:spPr bwMode="auto">
            <a:xfrm>
              <a:off x="716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5" name="Line 50" descr="QGpaper"/>
            <p:cNvSpPr>
              <a:spLocks noChangeShapeType="1"/>
            </p:cNvSpPr>
            <p:nvPr/>
          </p:nvSpPr>
          <p:spPr bwMode="auto">
            <a:xfrm>
              <a:off x="7282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6" name="Line 51" descr="QGpaper"/>
            <p:cNvSpPr>
              <a:spLocks noChangeShapeType="1"/>
            </p:cNvSpPr>
            <p:nvPr/>
          </p:nvSpPr>
          <p:spPr bwMode="auto">
            <a:xfrm>
              <a:off x="2180" y="4308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7" name="Line 52" descr="QGpaper"/>
            <p:cNvSpPr>
              <a:spLocks noChangeShapeType="1"/>
            </p:cNvSpPr>
            <p:nvPr/>
          </p:nvSpPr>
          <p:spPr bwMode="auto">
            <a:xfrm>
              <a:off x="2180" y="4421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8" name="Line 53" descr="QGpaper"/>
            <p:cNvSpPr>
              <a:spLocks noChangeShapeType="1"/>
            </p:cNvSpPr>
            <p:nvPr/>
          </p:nvSpPr>
          <p:spPr bwMode="auto">
            <a:xfrm>
              <a:off x="2180" y="4534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9" name="Line 54" descr="QGpaper"/>
            <p:cNvSpPr>
              <a:spLocks noChangeShapeType="1"/>
            </p:cNvSpPr>
            <p:nvPr/>
          </p:nvSpPr>
          <p:spPr bwMode="auto">
            <a:xfrm>
              <a:off x="2180" y="4648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0" name="Line 55" descr="QGpaper"/>
            <p:cNvSpPr>
              <a:spLocks noChangeShapeType="1"/>
            </p:cNvSpPr>
            <p:nvPr/>
          </p:nvSpPr>
          <p:spPr bwMode="auto">
            <a:xfrm>
              <a:off x="2180" y="4761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1" name="Line 56" descr="QGpaper"/>
            <p:cNvSpPr>
              <a:spLocks noChangeShapeType="1"/>
            </p:cNvSpPr>
            <p:nvPr/>
          </p:nvSpPr>
          <p:spPr bwMode="auto">
            <a:xfrm>
              <a:off x="2180" y="4875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2" name="Line 57" descr="QGpaper"/>
            <p:cNvSpPr>
              <a:spLocks noChangeShapeType="1"/>
            </p:cNvSpPr>
            <p:nvPr/>
          </p:nvSpPr>
          <p:spPr bwMode="auto">
            <a:xfrm>
              <a:off x="2180" y="4988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3" name="Line 58" descr="QGpaper"/>
            <p:cNvSpPr>
              <a:spLocks noChangeShapeType="1"/>
            </p:cNvSpPr>
            <p:nvPr/>
          </p:nvSpPr>
          <p:spPr bwMode="auto">
            <a:xfrm>
              <a:off x="2180" y="5101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4" name="Line 59" descr="QGpaper"/>
            <p:cNvSpPr>
              <a:spLocks noChangeShapeType="1"/>
            </p:cNvSpPr>
            <p:nvPr/>
          </p:nvSpPr>
          <p:spPr bwMode="auto">
            <a:xfrm>
              <a:off x="2180" y="5215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5" name="Line 60" descr="QGpaper"/>
            <p:cNvSpPr>
              <a:spLocks noChangeShapeType="1"/>
            </p:cNvSpPr>
            <p:nvPr/>
          </p:nvSpPr>
          <p:spPr bwMode="auto">
            <a:xfrm>
              <a:off x="2180" y="5328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" name="Line 61" descr="QGpaper"/>
            <p:cNvSpPr>
              <a:spLocks noChangeShapeType="1"/>
            </p:cNvSpPr>
            <p:nvPr/>
          </p:nvSpPr>
          <p:spPr bwMode="auto">
            <a:xfrm>
              <a:off x="2180" y="5442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7" name="Line 62" descr="QGpaper"/>
            <p:cNvSpPr>
              <a:spLocks noChangeShapeType="1"/>
            </p:cNvSpPr>
            <p:nvPr/>
          </p:nvSpPr>
          <p:spPr bwMode="auto">
            <a:xfrm>
              <a:off x="2180" y="5555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8" name="Line 63" descr="QGpaper"/>
            <p:cNvSpPr>
              <a:spLocks noChangeShapeType="1"/>
            </p:cNvSpPr>
            <p:nvPr/>
          </p:nvSpPr>
          <p:spPr bwMode="auto">
            <a:xfrm>
              <a:off x="2180" y="5668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9" name="Line 64" descr="QGpaper"/>
            <p:cNvSpPr>
              <a:spLocks noChangeShapeType="1"/>
            </p:cNvSpPr>
            <p:nvPr/>
          </p:nvSpPr>
          <p:spPr bwMode="auto">
            <a:xfrm>
              <a:off x="2180" y="5782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0" name="Line 65" descr="QGpaper"/>
            <p:cNvSpPr>
              <a:spLocks noChangeShapeType="1"/>
            </p:cNvSpPr>
            <p:nvPr/>
          </p:nvSpPr>
          <p:spPr bwMode="auto">
            <a:xfrm>
              <a:off x="2180" y="5895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1" name="Line 66" descr="QGpaper"/>
            <p:cNvSpPr>
              <a:spLocks noChangeShapeType="1"/>
            </p:cNvSpPr>
            <p:nvPr/>
          </p:nvSpPr>
          <p:spPr bwMode="auto">
            <a:xfrm>
              <a:off x="2180" y="6008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2" name="Line 67" descr="QGpaper"/>
            <p:cNvSpPr>
              <a:spLocks noChangeShapeType="1"/>
            </p:cNvSpPr>
            <p:nvPr/>
          </p:nvSpPr>
          <p:spPr bwMode="auto">
            <a:xfrm>
              <a:off x="2180" y="6122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3" name="Line 68" descr="QGpaper"/>
            <p:cNvSpPr>
              <a:spLocks noChangeShapeType="1"/>
            </p:cNvSpPr>
            <p:nvPr/>
          </p:nvSpPr>
          <p:spPr bwMode="auto">
            <a:xfrm>
              <a:off x="2180" y="6235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4" name="Line 69" descr="QGpaper"/>
            <p:cNvSpPr>
              <a:spLocks noChangeShapeType="1"/>
            </p:cNvSpPr>
            <p:nvPr/>
          </p:nvSpPr>
          <p:spPr bwMode="auto">
            <a:xfrm>
              <a:off x="2180" y="6349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5" name="Line 70" descr="QGpaper"/>
            <p:cNvSpPr>
              <a:spLocks noChangeShapeType="1"/>
            </p:cNvSpPr>
            <p:nvPr/>
          </p:nvSpPr>
          <p:spPr bwMode="auto">
            <a:xfrm>
              <a:off x="2180" y="6462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6" name="Line 71" descr="QGpaper"/>
            <p:cNvSpPr>
              <a:spLocks noChangeShapeType="1"/>
            </p:cNvSpPr>
            <p:nvPr/>
          </p:nvSpPr>
          <p:spPr bwMode="auto">
            <a:xfrm>
              <a:off x="2180" y="6575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7" name="Line 72" descr="QGpaper"/>
            <p:cNvSpPr>
              <a:spLocks noChangeShapeType="1"/>
            </p:cNvSpPr>
            <p:nvPr/>
          </p:nvSpPr>
          <p:spPr bwMode="auto">
            <a:xfrm>
              <a:off x="2180" y="4194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8" name="Line 73" descr="QGpaper"/>
            <p:cNvSpPr>
              <a:spLocks noChangeShapeType="1"/>
            </p:cNvSpPr>
            <p:nvPr/>
          </p:nvSpPr>
          <p:spPr bwMode="auto">
            <a:xfrm>
              <a:off x="2180" y="4081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9" name="Line 74" descr="QGpaper"/>
            <p:cNvSpPr>
              <a:spLocks noChangeShapeType="1"/>
            </p:cNvSpPr>
            <p:nvPr/>
          </p:nvSpPr>
          <p:spPr bwMode="auto">
            <a:xfrm>
              <a:off x="2180" y="3968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0" name="Line 75" descr="QGpaper"/>
            <p:cNvSpPr>
              <a:spLocks noChangeShapeType="1"/>
            </p:cNvSpPr>
            <p:nvPr/>
          </p:nvSpPr>
          <p:spPr bwMode="auto">
            <a:xfrm>
              <a:off x="2180" y="3854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1" name="Line 76" descr="QGpaper"/>
            <p:cNvSpPr>
              <a:spLocks noChangeShapeType="1"/>
            </p:cNvSpPr>
            <p:nvPr/>
          </p:nvSpPr>
          <p:spPr bwMode="auto">
            <a:xfrm>
              <a:off x="2180" y="3741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2" name="Line 77" descr="QGpaper"/>
            <p:cNvSpPr>
              <a:spLocks noChangeShapeType="1"/>
            </p:cNvSpPr>
            <p:nvPr/>
          </p:nvSpPr>
          <p:spPr bwMode="auto">
            <a:xfrm>
              <a:off x="2180" y="3627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3" name="Line 78" descr="QGpaper"/>
            <p:cNvSpPr>
              <a:spLocks noChangeShapeType="1"/>
            </p:cNvSpPr>
            <p:nvPr/>
          </p:nvSpPr>
          <p:spPr bwMode="auto">
            <a:xfrm>
              <a:off x="2180" y="3514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4" name="Line 79" descr="QGpaper"/>
            <p:cNvSpPr>
              <a:spLocks noChangeShapeType="1"/>
            </p:cNvSpPr>
            <p:nvPr/>
          </p:nvSpPr>
          <p:spPr bwMode="auto">
            <a:xfrm>
              <a:off x="2180" y="3401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5" name="Line 80" descr="QGpaper"/>
            <p:cNvSpPr>
              <a:spLocks noChangeShapeType="1"/>
            </p:cNvSpPr>
            <p:nvPr/>
          </p:nvSpPr>
          <p:spPr bwMode="auto">
            <a:xfrm>
              <a:off x="2180" y="3287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6" name="Line 81" descr="QGpaper"/>
            <p:cNvSpPr>
              <a:spLocks noChangeShapeType="1"/>
            </p:cNvSpPr>
            <p:nvPr/>
          </p:nvSpPr>
          <p:spPr bwMode="auto">
            <a:xfrm>
              <a:off x="2180" y="3174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7" name="Line 82" descr="QGpaper"/>
            <p:cNvSpPr>
              <a:spLocks noChangeShapeType="1"/>
            </p:cNvSpPr>
            <p:nvPr/>
          </p:nvSpPr>
          <p:spPr bwMode="auto">
            <a:xfrm>
              <a:off x="2180" y="3060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8" name="Line 83" descr="QGpaper"/>
            <p:cNvSpPr>
              <a:spLocks noChangeShapeType="1"/>
            </p:cNvSpPr>
            <p:nvPr/>
          </p:nvSpPr>
          <p:spPr bwMode="auto">
            <a:xfrm>
              <a:off x="2180" y="2947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9" name="Line 84" descr="QGpaper"/>
            <p:cNvSpPr>
              <a:spLocks noChangeShapeType="1"/>
            </p:cNvSpPr>
            <p:nvPr/>
          </p:nvSpPr>
          <p:spPr bwMode="auto">
            <a:xfrm>
              <a:off x="2180" y="2834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0" name="Line 85" descr="QGpaper"/>
            <p:cNvSpPr>
              <a:spLocks noChangeShapeType="1"/>
            </p:cNvSpPr>
            <p:nvPr/>
          </p:nvSpPr>
          <p:spPr bwMode="auto">
            <a:xfrm>
              <a:off x="2180" y="2720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1" name="Line 86" descr="QGpaper"/>
            <p:cNvSpPr>
              <a:spLocks noChangeShapeType="1"/>
            </p:cNvSpPr>
            <p:nvPr/>
          </p:nvSpPr>
          <p:spPr bwMode="auto">
            <a:xfrm>
              <a:off x="2180" y="2607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2" name="Line 87" descr="QGpaper"/>
            <p:cNvSpPr>
              <a:spLocks noChangeShapeType="1"/>
            </p:cNvSpPr>
            <p:nvPr/>
          </p:nvSpPr>
          <p:spPr bwMode="auto">
            <a:xfrm>
              <a:off x="2180" y="2494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3" name="Line 88" descr="QGpaper"/>
            <p:cNvSpPr>
              <a:spLocks noChangeShapeType="1"/>
            </p:cNvSpPr>
            <p:nvPr/>
          </p:nvSpPr>
          <p:spPr bwMode="auto">
            <a:xfrm>
              <a:off x="2180" y="2380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4" name="Line 89" descr="QGpaper"/>
            <p:cNvSpPr>
              <a:spLocks noChangeShapeType="1"/>
            </p:cNvSpPr>
            <p:nvPr/>
          </p:nvSpPr>
          <p:spPr bwMode="auto">
            <a:xfrm>
              <a:off x="2180" y="2267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5" name="Line 90" descr="QGpaper"/>
            <p:cNvSpPr>
              <a:spLocks noChangeShapeType="1"/>
            </p:cNvSpPr>
            <p:nvPr/>
          </p:nvSpPr>
          <p:spPr bwMode="auto">
            <a:xfrm>
              <a:off x="2180" y="2153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6" name="Line 91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510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7" name="Line 92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8" name="Line 93" descr="QGpaper"/>
            <p:cNvSpPr>
              <a:spLocks noChangeShapeType="1"/>
            </p:cNvSpPr>
            <p:nvPr/>
          </p:nvSpPr>
          <p:spPr bwMode="auto">
            <a:xfrm>
              <a:off x="2746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9" name="Line 94" descr="QGpaper"/>
            <p:cNvSpPr>
              <a:spLocks noChangeShapeType="1"/>
            </p:cNvSpPr>
            <p:nvPr/>
          </p:nvSpPr>
          <p:spPr bwMode="auto">
            <a:xfrm>
              <a:off x="3313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0" name="Line 95" descr="QGpaper"/>
            <p:cNvSpPr>
              <a:spLocks noChangeShapeType="1"/>
            </p:cNvSpPr>
            <p:nvPr/>
          </p:nvSpPr>
          <p:spPr bwMode="auto">
            <a:xfrm>
              <a:off x="3880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1" name="Line 96" descr="QGpaper"/>
            <p:cNvSpPr>
              <a:spLocks noChangeShapeType="1"/>
            </p:cNvSpPr>
            <p:nvPr/>
          </p:nvSpPr>
          <p:spPr bwMode="auto">
            <a:xfrm>
              <a:off x="4447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2" name="Line 97" descr="QGpaper"/>
            <p:cNvSpPr>
              <a:spLocks noChangeShapeType="1"/>
            </p:cNvSpPr>
            <p:nvPr/>
          </p:nvSpPr>
          <p:spPr bwMode="auto">
            <a:xfrm>
              <a:off x="5014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3" name="Line 98" descr="QGpaper"/>
            <p:cNvSpPr>
              <a:spLocks noChangeShapeType="1"/>
            </p:cNvSpPr>
            <p:nvPr/>
          </p:nvSpPr>
          <p:spPr bwMode="auto">
            <a:xfrm>
              <a:off x="5581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4" name="Line 99" descr="QGpaper"/>
            <p:cNvSpPr>
              <a:spLocks noChangeShapeType="1"/>
            </p:cNvSpPr>
            <p:nvPr/>
          </p:nvSpPr>
          <p:spPr bwMode="auto">
            <a:xfrm>
              <a:off x="6148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5" name="Line 100" descr="QGpaper"/>
            <p:cNvSpPr>
              <a:spLocks noChangeShapeType="1"/>
            </p:cNvSpPr>
            <p:nvPr/>
          </p:nvSpPr>
          <p:spPr bwMode="auto">
            <a:xfrm>
              <a:off x="6715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6" name="Line 101" descr="QGpaper"/>
            <p:cNvSpPr>
              <a:spLocks noChangeShapeType="1"/>
            </p:cNvSpPr>
            <p:nvPr/>
          </p:nvSpPr>
          <p:spPr bwMode="auto">
            <a:xfrm>
              <a:off x="7282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" name="Line 102" descr="QGpaper"/>
            <p:cNvSpPr>
              <a:spLocks noChangeShapeType="1"/>
            </p:cNvSpPr>
            <p:nvPr/>
          </p:nvSpPr>
          <p:spPr bwMode="auto">
            <a:xfrm>
              <a:off x="2180" y="4308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" name="Line 103" descr="QGpaper"/>
            <p:cNvSpPr>
              <a:spLocks noChangeShapeType="1"/>
            </p:cNvSpPr>
            <p:nvPr/>
          </p:nvSpPr>
          <p:spPr bwMode="auto">
            <a:xfrm>
              <a:off x="2180" y="4875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" name="Line 104" descr="QGpaper"/>
            <p:cNvSpPr>
              <a:spLocks noChangeShapeType="1"/>
            </p:cNvSpPr>
            <p:nvPr/>
          </p:nvSpPr>
          <p:spPr bwMode="auto">
            <a:xfrm>
              <a:off x="2180" y="5442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" name="Line 105" descr="QGpaper"/>
            <p:cNvSpPr>
              <a:spLocks noChangeShapeType="1"/>
            </p:cNvSpPr>
            <p:nvPr/>
          </p:nvSpPr>
          <p:spPr bwMode="auto">
            <a:xfrm>
              <a:off x="2180" y="6008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" name="Line 106" descr="QGpaper"/>
            <p:cNvSpPr>
              <a:spLocks noChangeShapeType="1"/>
            </p:cNvSpPr>
            <p:nvPr/>
          </p:nvSpPr>
          <p:spPr bwMode="auto">
            <a:xfrm>
              <a:off x="2180" y="6575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" name="Line 107" descr="QGpaper"/>
            <p:cNvSpPr>
              <a:spLocks noChangeShapeType="1"/>
            </p:cNvSpPr>
            <p:nvPr/>
          </p:nvSpPr>
          <p:spPr bwMode="auto">
            <a:xfrm>
              <a:off x="2180" y="3741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" name="Line 108" descr="QGpaper"/>
            <p:cNvSpPr>
              <a:spLocks noChangeShapeType="1"/>
            </p:cNvSpPr>
            <p:nvPr/>
          </p:nvSpPr>
          <p:spPr bwMode="auto">
            <a:xfrm>
              <a:off x="2180" y="3174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" name="Line 109" descr="QGpaper"/>
            <p:cNvSpPr>
              <a:spLocks noChangeShapeType="1"/>
            </p:cNvSpPr>
            <p:nvPr/>
          </p:nvSpPr>
          <p:spPr bwMode="auto">
            <a:xfrm>
              <a:off x="2180" y="2607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" name="Line 110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51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" name="Line 111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7" name="Line 112" descr="QGpaper"/>
            <p:cNvSpPr>
              <a:spLocks noChangeShapeType="1"/>
            </p:cNvSpPr>
            <p:nvPr/>
          </p:nvSpPr>
          <p:spPr bwMode="auto">
            <a:xfrm>
              <a:off x="3313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8" name="Line 113" descr="QGpaper"/>
            <p:cNvSpPr>
              <a:spLocks noChangeShapeType="1"/>
            </p:cNvSpPr>
            <p:nvPr/>
          </p:nvSpPr>
          <p:spPr bwMode="auto">
            <a:xfrm>
              <a:off x="4447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" name="Line 114" descr="QGpaper"/>
            <p:cNvSpPr>
              <a:spLocks noChangeShapeType="1"/>
            </p:cNvSpPr>
            <p:nvPr/>
          </p:nvSpPr>
          <p:spPr bwMode="auto">
            <a:xfrm>
              <a:off x="5581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0" name="Line 115" descr="QGpaper"/>
            <p:cNvSpPr>
              <a:spLocks noChangeShapeType="1"/>
            </p:cNvSpPr>
            <p:nvPr/>
          </p:nvSpPr>
          <p:spPr bwMode="auto">
            <a:xfrm>
              <a:off x="6715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" name="Line 116" descr="QGpaper"/>
            <p:cNvSpPr>
              <a:spLocks noChangeShapeType="1"/>
            </p:cNvSpPr>
            <p:nvPr/>
          </p:nvSpPr>
          <p:spPr bwMode="auto">
            <a:xfrm>
              <a:off x="2180" y="4308"/>
              <a:ext cx="510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" name="Line 117" descr="QGpaper"/>
            <p:cNvSpPr>
              <a:spLocks noChangeShapeType="1"/>
            </p:cNvSpPr>
            <p:nvPr/>
          </p:nvSpPr>
          <p:spPr bwMode="auto">
            <a:xfrm>
              <a:off x="2180" y="5442"/>
              <a:ext cx="510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" name="Line 118" descr="QGpaper"/>
            <p:cNvSpPr>
              <a:spLocks noChangeShapeType="1"/>
            </p:cNvSpPr>
            <p:nvPr/>
          </p:nvSpPr>
          <p:spPr bwMode="auto">
            <a:xfrm>
              <a:off x="2180" y="6575"/>
              <a:ext cx="510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" name="Line 119" descr="QGpaper"/>
            <p:cNvSpPr>
              <a:spLocks noChangeShapeType="1"/>
            </p:cNvSpPr>
            <p:nvPr/>
          </p:nvSpPr>
          <p:spPr bwMode="auto">
            <a:xfrm>
              <a:off x="2180" y="3174"/>
              <a:ext cx="510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5" name="Line 120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510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" name="Line 121" descr="QGaxis"/>
            <p:cNvSpPr>
              <a:spLocks noChangeShapeType="1"/>
            </p:cNvSpPr>
            <p:nvPr/>
          </p:nvSpPr>
          <p:spPr bwMode="auto">
            <a:xfrm>
              <a:off x="2180" y="4308"/>
              <a:ext cx="5500" cy="0"/>
            </a:xfrm>
            <a:prstGeom prst="line">
              <a:avLst/>
            </a:prstGeom>
            <a:ln w="28575">
              <a:headEnd/>
              <a:tailEnd type="triangle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600"/>
            </a:p>
          </p:txBody>
        </p:sp>
        <p:sp>
          <p:nvSpPr>
            <p:cNvPr id="1147" name="Line 122" descr="QGaxis"/>
            <p:cNvSpPr>
              <a:spLocks noChangeShapeType="1"/>
            </p:cNvSpPr>
            <p:nvPr/>
          </p:nvSpPr>
          <p:spPr bwMode="auto">
            <a:xfrm flipV="1">
              <a:off x="2180" y="1640"/>
              <a:ext cx="0" cy="49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8" name="AutoShape 123" descr="QGaxislabel"/>
            <p:cNvSpPr>
              <a:spLocks noChangeArrowheads="1"/>
            </p:cNvSpPr>
            <p:nvPr/>
          </p:nvSpPr>
          <p:spPr bwMode="auto">
            <a:xfrm>
              <a:off x="1820" y="3044"/>
              <a:ext cx="32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0.5</a:t>
              </a:r>
              <a:endParaRPr lang="en-US" sz="1600"/>
            </a:p>
          </p:txBody>
        </p:sp>
        <p:sp>
          <p:nvSpPr>
            <p:cNvPr id="1149" name="Line 124" descr="QGaxis"/>
            <p:cNvSpPr>
              <a:spLocks noChangeShapeType="1"/>
            </p:cNvSpPr>
            <p:nvPr/>
          </p:nvSpPr>
          <p:spPr bwMode="auto">
            <a:xfrm>
              <a:off x="2160" y="3174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0" name="AutoShape 125" descr="QGaxislabel"/>
            <p:cNvSpPr>
              <a:spLocks noChangeArrowheads="1"/>
            </p:cNvSpPr>
            <p:nvPr/>
          </p:nvSpPr>
          <p:spPr bwMode="auto">
            <a:xfrm>
              <a:off x="2000" y="1910"/>
              <a:ext cx="14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600"/>
            </a:p>
          </p:txBody>
        </p:sp>
        <p:sp>
          <p:nvSpPr>
            <p:cNvPr id="1151" name="Line 126" descr="QGaxis"/>
            <p:cNvSpPr>
              <a:spLocks noChangeShapeType="1"/>
            </p:cNvSpPr>
            <p:nvPr/>
          </p:nvSpPr>
          <p:spPr bwMode="auto">
            <a:xfrm>
              <a:off x="2160" y="2040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2" name="AutoShape 127" descr="QGaxislabel"/>
            <p:cNvSpPr>
              <a:spLocks noChangeArrowheads="1"/>
            </p:cNvSpPr>
            <p:nvPr/>
          </p:nvSpPr>
          <p:spPr bwMode="auto">
            <a:xfrm>
              <a:off x="1820" y="5312"/>
              <a:ext cx="40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-0.5</a:t>
              </a:r>
              <a:endParaRPr lang="en-US" sz="1600"/>
            </a:p>
          </p:txBody>
        </p:sp>
        <p:sp>
          <p:nvSpPr>
            <p:cNvPr id="1153" name="Line 128" descr="QGaxis"/>
            <p:cNvSpPr>
              <a:spLocks noChangeShapeType="1"/>
            </p:cNvSpPr>
            <p:nvPr/>
          </p:nvSpPr>
          <p:spPr bwMode="auto">
            <a:xfrm>
              <a:off x="2160" y="5442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4" name="AutoShape 129" descr="QGaxislabel"/>
            <p:cNvSpPr>
              <a:spLocks noChangeArrowheads="1"/>
            </p:cNvSpPr>
            <p:nvPr/>
          </p:nvSpPr>
          <p:spPr bwMode="auto">
            <a:xfrm>
              <a:off x="1920" y="6445"/>
              <a:ext cx="22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-1</a:t>
              </a:r>
              <a:endParaRPr lang="en-US" sz="1600"/>
            </a:p>
          </p:txBody>
        </p:sp>
        <p:sp>
          <p:nvSpPr>
            <p:cNvPr id="1155" name="AutoShape 130" descr="QGaxislabel"/>
            <p:cNvSpPr>
              <a:spLocks noChangeArrowheads="1"/>
            </p:cNvSpPr>
            <p:nvPr/>
          </p:nvSpPr>
          <p:spPr bwMode="auto">
            <a:xfrm>
              <a:off x="4541" y="4348"/>
              <a:ext cx="38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180</a:t>
              </a:r>
              <a:endParaRPr lang="en-US" sz="1600"/>
            </a:p>
          </p:txBody>
        </p:sp>
        <p:sp>
          <p:nvSpPr>
            <p:cNvPr id="1156" name="Line 131" descr="QGaxis"/>
            <p:cNvSpPr>
              <a:spLocks noChangeShapeType="1"/>
            </p:cNvSpPr>
            <p:nvPr/>
          </p:nvSpPr>
          <p:spPr bwMode="auto">
            <a:xfrm flipV="1">
              <a:off x="4731" y="4288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7" name="AutoShape 132" descr="QGaxislabel"/>
            <p:cNvSpPr>
              <a:spLocks noChangeArrowheads="1"/>
            </p:cNvSpPr>
            <p:nvPr/>
          </p:nvSpPr>
          <p:spPr bwMode="auto">
            <a:xfrm>
              <a:off x="7092" y="4348"/>
              <a:ext cx="38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360</a:t>
              </a:r>
              <a:endParaRPr lang="en-US" sz="1600"/>
            </a:p>
          </p:txBody>
        </p:sp>
        <p:sp>
          <p:nvSpPr>
            <p:cNvPr id="1158" name="Line 133" descr="QGaxis"/>
            <p:cNvSpPr>
              <a:spLocks noChangeShapeType="1"/>
            </p:cNvSpPr>
            <p:nvPr/>
          </p:nvSpPr>
          <p:spPr bwMode="auto">
            <a:xfrm flipV="1">
              <a:off x="7282" y="4288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9" name="AutoShape 134" descr="QGaxislabel"/>
            <p:cNvSpPr>
              <a:spLocks noChangeArrowheads="1"/>
            </p:cNvSpPr>
            <p:nvPr/>
          </p:nvSpPr>
          <p:spPr bwMode="auto">
            <a:xfrm>
              <a:off x="2000" y="4178"/>
              <a:ext cx="14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en-US" sz="1600"/>
            </a:p>
          </p:txBody>
        </p:sp>
        <p:sp>
          <p:nvSpPr>
            <p:cNvPr id="1160" name="AutoShape 135" descr="QGaxislabel"/>
            <p:cNvSpPr>
              <a:spLocks noChangeArrowheads="1"/>
            </p:cNvSpPr>
            <p:nvPr/>
          </p:nvSpPr>
          <p:spPr bwMode="auto">
            <a:xfrm>
              <a:off x="7655" y="4388"/>
              <a:ext cx="127" cy="324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 i="1">
                  <a:solidFill>
                    <a:srgbClr val="000000"/>
                  </a:solidFill>
                  <a:latin typeface="Calibri" pitchFamily="34" charset="0"/>
                </a:rPr>
                <a:t>x</a:t>
              </a:r>
              <a:endParaRPr lang="en-US" sz="1600"/>
            </a:p>
          </p:txBody>
        </p:sp>
        <p:sp>
          <p:nvSpPr>
            <p:cNvPr id="3" name="AutoShape 136" descr="QGaxislabel"/>
            <p:cNvSpPr>
              <a:spLocks noChangeArrowheads="1"/>
            </p:cNvSpPr>
            <p:nvPr/>
          </p:nvSpPr>
          <p:spPr bwMode="auto">
            <a:xfrm>
              <a:off x="1933" y="1498"/>
              <a:ext cx="127" cy="324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 i="1">
                  <a:solidFill>
                    <a:srgbClr val="000000"/>
                  </a:solidFill>
                  <a:latin typeface="Calibri" pitchFamily="34" charset="0"/>
                </a:rPr>
                <a:t>y</a:t>
              </a:r>
              <a:endParaRPr lang="en-US" sz="1600"/>
            </a:p>
          </p:txBody>
        </p:sp>
      </p:grpSp>
      <p:sp>
        <p:nvSpPr>
          <p:cNvPr id="1161" name="Freeform 137" descr="QGsettings001010Mediumy=sinx100MediumMedium00MediumMedium036020180x1y-110.5010000012Times New Roman00.520.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/>
          </p:cNvSpPr>
          <p:nvPr/>
        </p:nvSpPr>
        <p:spPr bwMode="auto">
          <a:xfrm>
            <a:off x="1228725" y="1487488"/>
            <a:ext cx="5257800" cy="4673600"/>
          </a:xfrm>
          <a:custGeom>
            <a:avLst/>
            <a:gdLst/>
            <a:ahLst/>
            <a:cxnLst>
              <a:cxn ang="0">
                <a:pos x="77" y="2054"/>
              </a:cxn>
              <a:cxn ang="0">
                <a:pos x="168" y="1801"/>
              </a:cxn>
              <a:cxn ang="0">
                <a:pos x="260" y="1553"/>
              </a:cxn>
              <a:cxn ang="0">
                <a:pos x="352" y="1315"/>
              </a:cxn>
              <a:cxn ang="0">
                <a:pos x="444" y="1089"/>
              </a:cxn>
              <a:cxn ang="0">
                <a:pos x="536" y="878"/>
              </a:cxn>
              <a:cxn ang="0">
                <a:pos x="628" y="684"/>
              </a:cxn>
              <a:cxn ang="0">
                <a:pos x="719" y="511"/>
              </a:cxn>
              <a:cxn ang="0">
                <a:pos x="811" y="361"/>
              </a:cxn>
              <a:cxn ang="0">
                <a:pos x="903" y="234"/>
              </a:cxn>
              <a:cxn ang="0">
                <a:pos x="995" y="134"/>
              </a:cxn>
              <a:cxn ang="0">
                <a:pos x="1087" y="61"/>
              </a:cxn>
              <a:cxn ang="0">
                <a:pos x="1179" y="16"/>
              </a:cxn>
              <a:cxn ang="0">
                <a:pos x="1270" y="0"/>
              </a:cxn>
              <a:cxn ang="0">
                <a:pos x="1362" y="13"/>
              </a:cxn>
              <a:cxn ang="0">
                <a:pos x="1454" y="55"/>
              </a:cxn>
              <a:cxn ang="0">
                <a:pos x="1546" y="125"/>
              </a:cxn>
              <a:cxn ang="0">
                <a:pos x="1638" y="222"/>
              </a:cxn>
              <a:cxn ang="0">
                <a:pos x="1730" y="345"/>
              </a:cxn>
              <a:cxn ang="0">
                <a:pos x="1822" y="493"/>
              </a:cxn>
              <a:cxn ang="0">
                <a:pos x="1913" y="664"/>
              </a:cxn>
              <a:cxn ang="0">
                <a:pos x="2005" y="855"/>
              </a:cxn>
              <a:cxn ang="0">
                <a:pos x="2097" y="1065"/>
              </a:cxn>
              <a:cxn ang="0">
                <a:pos x="2189" y="1289"/>
              </a:cxn>
              <a:cxn ang="0">
                <a:pos x="2281" y="1526"/>
              </a:cxn>
              <a:cxn ang="0">
                <a:pos x="2373" y="1773"/>
              </a:cxn>
              <a:cxn ang="0">
                <a:pos x="2464" y="2026"/>
              </a:cxn>
              <a:cxn ang="0">
                <a:pos x="2556" y="2282"/>
              </a:cxn>
              <a:cxn ang="0">
                <a:pos x="2648" y="2538"/>
              </a:cxn>
              <a:cxn ang="0">
                <a:pos x="2740" y="2790"/>
              </a:cxn>
              <a:cxn ang="0">
                <a:pos x="2832" y="3036"/>
              </a:cxn>
              <a:cxn ang="0">
                <a:pos x="2924" y="3272"/>
              </a:cxn>
              <a:cxn ang="0">
                <a:pos x="3015" y="3495"/>
              </a:cxn>
              <a:cxn ang="0">
                <a:pos x="3107" y="3702"/>
              </a:cxn>
              <a:cxn ang="0">
                <a:pos x="3199" y="3891"/>
              </a:cxn>
              <a:cxn ang="0">
                <a:pos x="3291" y="4059"/>
              </a:cxn>
              <a:cxn ang="0">
                <a:pos x="3383" y="4205"/>
              </a:cxn>
              <a:cxn ang="0">
                <a:pos x="3475" y="4326"/>
              </a:cxn>
              <a:cxn ang="0">
                <a:pos x="3566" y="4420"/>
              </a:cxn>
              <a:cxn ang="0">
                <a:pos x="3658" y="4487"/>
              </a:cxn>
              <a:cxn ang="0">
                <a:pos x="3750" y="4525"/>
              </a:cxn>
              <a:cxn ang="0">
                <a:pos x="3842" y="4535"/>
              </a:cxn>
              <a:cxn ang="0">
                <a:pos x="3934" y="4516"/>
              </a:cxn>
              <a:cxn ang="0">
                <a:pos x="4026" y="4468"/>
              </a:cxn>
              <a:cxn ang="0">
                <a:pos x="4118" y="4391"/>
              </a:cxn>
              <a:cxn ang="0">
                <a:pos x="4209" y="4288"/>
              </a:cxn>
              <a:cxn ang="0">
                <a:pos x="4301" y="4159"/>
              </a:cxn>
              <a:cxn ang="0">
                <a:pos x="4393" y="4006"/>
              </a:cxn>
              <a:cxn ang="0">
                <a:pos x="4485" y="3830"/>
              </a:cxn>
              <a:cxn ang="0">
                <a:pos x="4577" y="3635"/>
              </a:cxn>
              <a:cxn ang="0">
                <a:pos x="4669" y="3422"/>
              </a:cxn>
              <a:cxn ang="0">
                <a:pos x="4760" y="3194"/>
              </a:cxn>
              <a:cxn ang="0">
                <a:pos x="4852" y="2955"/>
              </a:cxn>
              <a:cxn ang="0">
                <a:pos x="4944" y="2707"/>
              </a:cxn>
              <a:cxn ang="0">
                <a:pos x="5036" y="2453"/>
              </a:cxn>
            </a:cxnLst>
            <a:rect l="0" t="0" r="r" b="b"/>
            <a:pathLst>
              <a:path w="5103" h="4536">
                <a:moveTo>
                  <a:pt x="0" y="2268"/>
                </a:moveTo>
                <a:cubicBezTo>
                  <a:pt x="5" y="2253"/>
                  <a:pt x="10" y="2239"/>
                  <a:pt x="15" y="2225"/>
                </a:cubicBezTo>
                <a:cubicBezTo>
                  <a:pt x="20" y="2211"/>
                  <a:pt x="26" y="2196"/>
                  <a:pt x="31" y="2182"/>
                </a:cubicBezTo>
                <a:cubicBezTo>
                  <a:pt x="36" y="2168"/>
                  <a:pt x="41" y="2154"/>
                  <a:pt x="46" y="2140"/>
                </a:cubicBezTo>
                <a:cubicBezTo>
                  <a:pt x="51" y="2125"/>
                  <a:pt x="56" y="2111"/>
                  <a:pt x="61" y="2097"/>
                </a:cubicBezTo>
                <a:cubicBezTo>
                  <a:pt x="66" y="2083"/>
                  <a:pt x="71" y="2068"/>
                  <a:pt x="77" y="2054"/>
                </a:cubicBezTo>
                <a:cubicBezTo>
                  <a:pt x="82" y="2040"/>
                  <a:pt x="87" y="2026"/>
                  <a:pt x="92" y="2012"/>
                </a:cubicBezTo>
                <a:cubicBezTo>
                  <a:pt x="97" y="1998"/>
                  <a:pt x="102" y="1983"/>
                  <a:pt x="107" y="1969"/>
                </a:cubicBezTo>
                <a:cubicBezTo>
                  <a:pt x="112" y="1955"/>
                  <a:pt x="117" y="1941"/>
                  <a:pt x="122" y="1927"/>
                </a:cubicBezTo>
                <a:cubicBezTo>
                  <a:pt x="128" y="1913"/>
                  <a:pt x="133" y="1899"/>
                  <a:pt x="138" y="1885"/>
                </a:cubicBezTo>
                <a:cubicBezTo>
                  <a:pt x="143" y="1871"/>
                  <a:pt x="148" y="1857"/>
                  <a:pt x="153" y="1843"/>
                </a:cubicBezTo>
                <a:cubicBezTo>
                  <a:pt x="158" y="1829"/>
                  <a:pt x="163" y="1815"/>
                  <a:pt x="168" y="1801"/>
                </a:cubicBezTo>
                <a:cubicBezTo>
                  <a:pt x="173" y="1787"/>
                  <a:pt x="179" y="1773"/>
                  <a:pt x="184" y="1759"/>
                </a:cubicBezTo>
                <a:cubicBezTo>
                  <a:pt x="189" y="1745"/>
                  <a:pt x="194" y="1731"/>
                  <a:pt x="199" y="1718"/>
                </a:cubicBezTo>
                <a:cubicBezTo>
                  <a:pt x="204" y="1704"/>
                  <a:pt x="209" y="1690"/>
                  <a:pt x="214" y="1676"/>
                </a:cubicBezTo>
                <a:cubicBezTo>
                  <a:pt x="219" y="1662"/>
                  <a:pt x="225" y="1649"/>
                  <a:pt x="230" y="1635"/>
                </a:cubicBezTo>
                <a:cubicBezTo>
                  <a:pt x="235" y="1621"/>
                  <a:pt x="240" y="1608"/>
                  <a:pt x="245" y="1594"/>
                </a:cubicBezTo>
                <a:cubicBezTo>
                  <a:pt x="250" y="1580"/>
                  <a:pt x="255" y="1567"/>
                  <a:pt x="260" y="1553"/>
                </a:cubicBezTo>
                <a:cubicBezTo>
                  <a:pt x="265" y="1540"/>
                  <a:pt x="270" y="1526"/>
                  <a:pt x="276" y="1513"/>
                </a:cubicBezTo>
                <a:cubicBezTo>
                  <a:pt x="281" y="1500"/>
                  <a:pt x="286" y="1486"/>
                  <a:pt x="291" y="1473"/>
                </a:cubicBezTo>
                <a:cubicBezTo>
                  <a:pt x="296" y="1459"/>
                  <a:pt x="301" y="1446"/>
                  <a:pt x="306" y="1433"/>
                </a:cubicBezTo>
                <a:cubicBezTo>
                  <a:pt x="311" y="1420"/>
                  <a:pt x="316" y="1406"/>
                  <a:pt x="321" y="1393"/>
                </a:cubicBezTo>
                <a:cubicBezTo>
                  <a:pt x="327" y="1380"/>
                  <a:pt x="332" y="1367"/>
                  <a:pt x="337" y="1354"/>
                </a:cubicBezTo>
                <a:cubicBezTo>
                  <a:pt x="342" y="1341"/>
                  <a:pt x="347" y="1328"/>
                  <a:pt x="352" y="1315"/>
                </a:cubicBezTo>
                <a:cubicBezTo>
                  <a:pt x="357" y="1302"/>
                  <a:pt x="362" y="1289"/>
                  <a:pt x="367" y="1276"/>
                </a:cubicBezTo>
                <a:cubicBezTo>
                  <a:pt x="372" y="1264"/>
                  <a:pt x="378" y="1251"/>
                  <a:pt x="383" y="1238"/>
                </a:cubicBezTo>
                <a:cubicBezTo>
                  <a:pt x="388" y="1225"/>
                  <a:pt x="393" y="1213"/>
                  <a:pt x="398" y="1200"/>
                </a:cubicBezTo>
                <a:cubicBezTo>
                  <a:pt x="403" y="1188"/>
                  <a:pt x="408" y="1175"/>
                  <a:pt x="413" y="1163"/>
                </a:cubicBezTo>
                <a:cubicBezTo>
                  <a:pt x="418" y="1150"/>
                  <a:pt x="423" y="1138"/>
                  <a:pt x="429" y="1126"/>
                </a:cubicBezTo>
                <a:cubicBezTo>
                  <a:pt x="434" y="1113"/>
                  <a:pt x="439" y="1101"/>
                  <a:pt x="444" y="1089"/>
                </a:cubicBezTo>
                <a:cubicBezTo>
                  <a:pt x="449" y="1077"/>
                  <a:pt x="454" y="1065"/>
                  <a:pt x="459" y="1053"/>
                </a:cubicBezTo>
                <a:cubicBezTo>
                  <a:pt x="464" y="1041"/>
                  <a:pt x="469" y="1029"/>
                  <a:pt x="475" y="1017"/>
                </a:cubicBezTo>
                <a:cubicBezTo>
                  <a:pt x="480" y="1005"/>
                  <a:pt x="485" y="993"/>
                  <a:pt x="490" y="981"/>
                </a:cubicBezTo>
                <a:cubicBezTo>
                  <a:pt x="495" y="970"/>
                  <a:pt x="500" y="958"/>
                  <a:pt x="505" y="946"/>
                </a:cubicBezTo>
                <a:cubicBezTo>
                  <a:pt x="510" y="935"/>
                  <a:pt x="515" y="923"/>
                  <a:pt x="520" y="912"/>
                </a:cubicBezTo>
                <a:cubicBezTo>
                  <a:pt x="526" y="900"/>
                  <a:pt x="531" y="889"/>
                  <a:pt x="536" y="878"/>
                </a:cubicBezTo>
                <a:cubicBezTo>
                  <a:pt x="541" y="867"/>
                  <a:pt x="546" y="855"/>
                  <a:pt x="551" y="844"/>
                </a:cubicBezTo>
                <a:cubicBezTo>
                  <a:pt x="556" y="833"/>
                  <a:pt x="561" y="822"/>
                  <a:pt x="566" y="811"/>
                </a:cubicBezTo>
                <a:cubicBezTo>
                  <a:pt x="571" y="800"/>
                  <a:pt x="577" y="790"/>
                  <a:pt x="582" y="779"/>
                </a:cubicBezTo>
                <a:cubicBezTo>
                  <a:pt x="587" y="768"/>
                  <a:pt x="592" y="757"/>
                  <a:pt x="597" y="747"/>
                </a:cubicBezTo>
                <a:cubicBezTo>
                  <a:pt x="602" y="736"/>
                  <a:pt x="607" y="726"/>
                  <a:pt x="612" y="715"/>
                </a:cubicBezTo>
                <a:cubicBezTo>
                  <a:pt x="617" y="705"/>
                  <a:pt x="622" y="695"/>
                  <a:pt x="628" y="684"/>
                </a:cubicBezTo>
                <a:cubicBezTo>
                  <a:pt x="633" y="674"/>
                  <a:pt x="638" y="664"/>
                  <a:pt x="643" y="654"/>
                </a:cubicBezTo>
                <a:cubicBezTo>
                  <a:pt x="648" y="644"/>
                  <a:pt x="653" y="634"/>
                  <a:pt x="658" y="624"/>
                </a:cubicBezTo>
                <a:cubicBezTo>
                  <a:pt x="663" y="615"/>
                  <a:pt x="668" y="605"/>
                  <a:pt x="674" y="595"/>
                </a:cubicBezTo>
                <a:cubicBezTo>
                  <a:pt x="679" y="586"/>
                  <a:pt x="684" y="576"/>
                  <a:pt x="689" y="567"/>
                </a:cubicBezTo>
                <a:cubicBezTo>
                  <a:pt x="694" y="557"/>
                  <a:pt x="699" y="548"/>
                  <a:pt x="704" y="539"/>
                </a:cubicBezTo>
                <a:cubicBezTo>
                  <a:pt x="709" y="530"/>
                  <a:pt x="714" y="520"/>
                  <a:pt x="719" y="511"/>
                </a:cubicBezTo>
                <a:cubicBezTo>
                  <a:pt x="725" y="502"/>
                  <a:pt x="730" y="493"/>
                  <a:pt x="735" y="485"/>
                </a:cubicBezTo>
                <a:cubicBezTo>
                  <a:pt x="740" y="476"/>
                  <a:pt x="745" y="467"/>
                  <a:pt x="750" y="459"/>
                </a:cubicBezTo>
                <a:cubicBezTo>
                  <a:pt x="755" y="450"/>
                  <a:pt x="760" y="441"/>
                  <a:pt x="765" y="433"/>
                </a:cubicBezTo>
                <a:cubicBezTo>
                  <a:pt x="770" y="425"/>
                  <a:pt x="776" y="416"/>
                  <a:pt x="781" y="408"/>
                </a:cubicBezTo>
                <a:cubicBezTo>
                  <a:pt x="786" y="400"/>
                  <a:pt x="791" y="392"/>
                  <a:pt x="796" y="384"/>
                </a:cubicBezTo>
                <a:cubicBezTo>
                  <a:pt x="801" y="376"/>
                  <a:pt x="806" y="368"/>
                  <a:pt x="811" y="361"/>
                </a:cubicBezTo>
                <a:cubicBezTo>
                  <a:pt x="816" y="353"/>
                  <a:pt x="821" y="345"/>
                  <a:pt x="827" y="338"/>
                </a:cubicBezTo>
                <a:cubicBezTo>
                  <a:pt x="832" y="330"/>
                  <a:pt x="837" y="323"/>
                  <a:pt x="842" y="316"/>
                </a:cubicBezTo>
                <a:cubicBezTo>
                  <a:pt x="847" y="309"/>
                  <a:pt x="852" y="301"/>
                  <a:pt x="857" y="294"/>
                </a:cubicBezTo>
                <a:cubicBezTo>
                  <a:pt x="862" y="287"/>
                  <a:pt x="867" y="280"/>
                  <a:pt x="872" y="274"/>
                </a:cubicBezTo>
                <a:cubicBezTo>
                  <a:pt x="878" y="267"/>
                  <a:pt x="883" y="260"/>
                  <a:pt x="888" y="254"/>
                </a:cubicBezTo>
                <a:cubicBezTo>
                  <a:pt x="893" y="247"/>
                  <a:pt x="898" y="241"/>
                  <a:pt x="903" y="234"/>
                </a:cubicBezTo>
                <a:cubicBezTo>
                  <a:pt x="908" y="228"/>
                  <a:pt x="913" y="222"/>
                  <a:pt x="918" y="216"/>
                </a:cubicBezTo>
                <a:cubicBezTo>
                  <a:pt x="924" y="210"/>
                  <a:pt x="929" y="204"/>
                  <a:pt x="934" y="198"/>
                </a:cubicBezTo>
                <a:cubicBezTo>
                  <a:pt x="939" y="192"/>
                  <a:pt x="944" y="187"/>
                  <a:pt x="949" y="181"/>
                </a:cubicBezTo>
                <a:cubicBezTo>
                  <a:pt x="954" y="175"/>
                  <a:pt x="959" y="170"/>
                  <a:pt x="964" y="165"/>
                </a:cubicBezTo>
                <a:cubicBezTo>
                  <a:pt x="969" y="159"/>
                  <a:pt x="975" y="154"/>
                  <a:pt x="980" y="149"/>
                </a:cubicBezTo>
                <a:cubicBezTo>
                  <a:pt x="985" y="144"/>
                  <a:pt x="990" y="139"/>
                  <a:pt x="995" y="134"/>
                </a:cubicBezTo>
                <a:cubicBezTo>
                  <a:pt x="1000" y="129"/>
                  <a:pt x="1005" y="125"/>
                  <a:pt x="1010" y="120"/>
                </a:cubicBezTo>
                <a:cubicBezTo>
                  <a:pt x="1015" y="115"/>
                  <a:pt x="1020" y="111"/>
                  <a:pt x="1026" y="107"/>
                </a:cubicBezTo>
                <a:cubicBezTo>
                  <a:pt x="1031" y="102"/>
                  <a:pt x="1036" y="98"/>
                  <a:pt x="1041" y="94"/>
                </a:cubicBezTo>
                <a:cubicBezTo>
                  <a:pt x="1046" y="90"/>
                  <a:pt x="1051" y="86"/>
                  <a:pt x="1056" y="82"/>
                </a:cubicBezTo>
                <a:cubicBezTo>
                  <a:pt x="1061" y="79"/>
                  <a:pt x="1066" y="75"/>
                  <a:pt x="1071" y="71"/>
                </a:cubicBezTo>
                <a:cubicBezTo>
                  <a:pt x="1077" y="68"/>
                  <a:pt x="1082" y="64"/>
                  <a:pt x="1087" y="61"/>
                </a:cubicBezTo>
                <a:cubicBezTo>
                  <a:pt x="1092" y="58"/>
                  <a:pt x="1097" y="55"/>
                  <a:pt x="1102" y="52"/>
                </a:cubicBezTo>
                <a:cubicBezTo>
                  <a:pt x="1107" y="49"/>
                  <a:pt x="1112" y="46"/>
                  <a:pt x="1117" y="43"/>
                </a:cubicBezTo>
                <a:cubicBezTo>
                  <a:pt x="1123" y="40"/>
                  <a:pt x="1128" y="38"/>
                  <a:pt x="1133" y="35"/>
                </a:cubicBezTo>
                <a:cubicBezTo>
                  <a:pt x="1138" y="33"/>
                  <a:pt x="1143" y="30"/>
                  <a:pt x="1148" y="28"/>
                </a:cubicBezTo>
                <a:cubicBezTo>
                  <a:pt x="1153" y="26"/>
                  <a:pt x="1158" y="24"/>
                  <a:pt x="1163" y="22"/>
                </a:cubicBezTo>
                <a:cubicBezTo>
                  <a:pt x="1168" y="20"/>
                  <a:pt x="1174" y="18"/>
                  <a:pt x="1179" y="16"/>
                </a:cubicBezTo>
                <a:cubicBezTo>
                  <a:pt x="1184" y="14"/>
                  <a:pt x="1189" y="13"/>
                  <a:pt x="1194" y="11"/>
                </a:cubicBezTo>
                <a:cubicBezTo>
                  <a:pt x="1199" y="10"/>
                  <a:pt x="1204" y="9"/>
                  <a:pt x="1209" y="8"/>
                </a:cubicBezTo>
                <a:cubicBezTo>
                  <a:pt x="1214" y="6"/>
                  <a:pt x="1219" y="5"/>
                  <a:pt x="1225" y="4"/>
                </a:cubicBezTo>
                <a:cubicBezTo>
                  <a:pt x="1230" y="4"/>
                  <a:pt x="1235" y="3"/>
                  <a:pt x="1240" y="2"/>
                </a:cubicBezTo>
                <a:cubicBezTo>
                  <a:pt x="1245" y="2"/>
                  <a:pt x="1250" y="1"/>
                  <a:pt x="1255" y="1"/>
                </a:cubicBezTo>
                <a:cubicBezTo>
                  <a:pt x="1260" y="0"/>
                  <a:pt x="1265" y="0"/>
                  <a:pt x="1270" y="0"/>
                </a:cubicBezTo>
                <a:cubicBezTo>
                  <a:pt x="1276" y="0"/>
                  <a:pt x="1281" y="0"/>
                  <a:pt x="1286" y="0"/>
                </a:cubicBezTo>
                <a:cubicBezTo>
                  <a:pt x="1291" y="0"/>
                  <a:pt x="1296" y="1"/>
                  <a:pt x="1301" y="1"/>
                </a:cubicBezTo>
                <a:cubicBezTo>
                  <a:pt x="1306" y="2"/>
                  <a:pt x="1311" y="2"/>
                  <a:pt x="1316" y="3"/>
                </a:cubicBezTo>
                <a:cubicBezTo>
                  <a:pt x="1321" y="4"/>
                  <a:pt x="1327" y="4"/>
                  <a:pt x="1332" y="5"/>
                </a:cubicBezTo>
                <a:cubicBezTo>
                  <a:pt x="1337" y="6"/>
                  <a:pt x="1342" y="8"/>
                  <a:pt x="1347" y="9"/>
                </a:cubicBezTo>
                <a:cubicBezTo>
                  <a:pt x="1352" y="10"/>
                  <a:pt x="1357" y="11"/>
                  <a:pt x="1362" y="13"/>
                </a:cubicBezTo>
                <a:cubicBezTo>
                  <a:pt x="1367" y="14"/>
                  <a:pt x="1373" y="16"/>
                  <a:pt x="1378" y="18"/>
                </a:cubicBezTo>
                <a:cubicBezTo>
                  <a:pt x="1383" y="20"/>
                  <a:pt x="1388" y="22"/>
                  <a:pt x="1393" y="24"/>
                </a:cubicBezTo>
                <a:cubicBezTo>
                  <a:pt x="1398" y="26"/>
                  <a:pt x="1403" y="28"/>
                  <a:pt x="1408" y="30"/>
                </a:cubicBezTo>
                <a:cubicBezTo>
                  <a:pt x="1413" y="33"/>
                  <a:pt x="1418" y="35"/>
                  <a:pt x="1424" y="38"/>
                </a:cubicBezTo>
                <a:cubicBezTo>
                  <a:pt x="1429" y="40"/>
                  <a:pt x="1434" y="43"/>
                  <a:pt x="1439" y="46"/>
                </a:cubicBezTo>
                <a:cubicBezTo>
                  <a:pt x="1444" y="49"/>
                  <a:pt x="1449" y="52"/>
                  <a:pt x="1454" y="55"/>
                </a:cubicBezTo>
                <a:cubicBezTo>
                  <a:pt x="1459" y="58"/>
                  <a:pt x="1464" y="61"/>
                  <a:pt x="1469" y="64"/>
                </a:cubicBezTo>
                <a:cubicBezTo>
                  <a:pt x="1475" y="68"/>
                  <a:pt x="1480" y="71"/>
                  <a:pt x="1485" y="75"/>
                </a:cubicBezTo>
                <a:cubicBezTo>
                  <a:pt x="1490" y="79"/>
                  <a:pt x="1495" y="82"/>
                  <a:pt x="1500" y="86"/>
                </a:cubicBezTo>
                <a:cubicBezTo>
                  <a:pt x="1505" y="90"/>
                  <a:pt x="1510" y="94"/>
                  <a:pt x="1515" y="98"/>
                </a:cubicBezTo>
                <a:cubicBezTo>
                  <a:pt x="1520" y="102"/>
                  <a:pt x="1526" y="107"/>
                  <a:pt x="1531" y="111"/>
                </a:cubicBezTo>
                <a:cubicBezTo>
                  <a:pt x="1536" y="115"/>
                  <a:pt x="1541" y="120"/>
                  <a:pt x="1546" y="125"/>
                </a:cubicBezTo>
                <a:cubicBezTo>
                  <a:pt x="1551" y="129"/>
                  <a:pt x="1556" y="134"/>
                  <a:pt x="1561" y="139"/>
                </a:cubicBezTo>
                <a:cubicBezTo>
                  <a:pt x="1566" y="144"/>
                  <a:pt x="1572" y="149"/>
                  <a:pt x="1577" y="154"/>
                </a:cubicBezTo>
                <a:cubicBezTo>
                  <a:pt x="1582" y="159"/>
                  <a:pt x="1587" y="165"/>
                  <a:pt x="1592" y="170"/>
                </a:cubicBezTo>
                <a:cubicBezTo>
                  <a:pt x="1597" y="175"/>
                  <a:pt x="1602" y="181"/>
                  <a:pt x="1607" y="187"/>
                </a:cubicBezTo>
                <a:cubicBezTo>
                  <a:pt x="1612" y="192"/>
                  <a:pt x="1617" y="198"/>
                  <a:pt x="1623" y="204"/>
                </a:cubicBezTo>
                <a:cubicBezTo>
                  <a:pt x="1628" y="210"/>
                  <a:pt x="1633" y="216"/>
                  <a:pt x="1638" y="222"/>
                </a:cubicBezTo>
                <a:cubicBezTo>
                  <a:pt x="1643" y="228"/>
                  <a:pt x="1648" y="234"/>
                  <a:pt x="1653" y="241"/>
                </a:cubicBezTo>
                <a:cubicBezTo>
                  <a:pt x="1658" y="247"/>
                  <a:pt x="1663" y="254"/>
                  <a:pt x="1668" y="260"/>
                </a:cubicBezTo>
                <a:cubicBezTo>
                  <a:pt x="1674" y="267"/>
                  <a:pt x="1679" y="274"/>
                  <a:pt x="1684" y="280"/>
                </a:cubicBezTo>
                <a:cubicBezTo>
                  <a:pt x="1689" y="287"/>
                  <a:pt x="1694" y="294"/>
                  <a:pt x="1699" y="301"/>
                </a:cubicBezTo>
                <a:cubicBezTo>
                  <a:pt x="1704" y="309"/>
                  <a:pt x="1709" y="316"/>
                  <a:pt x="1714" y="323"/>
                </a:cubicBezTo>
                <a:cubicBezTo>
                  <a:pt x="1719" y="330"/>
                  <a:pt x="1725" y="338"/>
                  <a:pt x="1730" y="345"/>
                </a:cubicBezTo>
                <a:cubicBezTo>
                  <a:pt x="1735" y="353"/>
                  <a:pt x="1740" y="361"/>
                  <a:pt x="1745" y="368"/>
                </a:cubicBezTo>
                <a:cubicBezTo>
                  <a:pt x="1750" y="376"/>
                  <a:pt x="1755" y="384"/>
                  <a:pt x="1760" y="392"/>
                </a:cubicBezTo>
                <a:cubicBezTo>
                  <a:pt x="1765" y="400"/>
                  <a:pt x="1770" y="408"/>
                  <a:pt x="1776" y="416"/>
                </a:cubicBezTo>
                <a:cubicBezTo>
                  <a:pt x="1781" y="425"/>
                  <a:pt x="1786" y="433"/>
                  <a:pt x="1791" y="441"/>
                </a:cubicBezTo>
                <a:cubicBezTo>
                  <a:pt x="1796" y="450"/>
                  <a:pt x="1801" y="459"/>
                  <a:pt x="1806" y="467"/>
                </a:cubicBezTo>
                <a:cubicBezTo>
                  <a:pt x="1811" y="476"/>
                  <a:pt x="1816" y="485"/>
                  <a:pt x="1822" y="493"/>
                </a:cubicBezTo>
                <a:cubicBezTo>
                  <a:pt x="1827" y="502"/>
                  <a:pt x="1832" y="511"/>
                  <a:pt x="1837" y="520"/>
                </a:cubicBezTo>
                <a:cubicBezTo>
                  <a:pt x="1842" y="530"/>
                  <a:pt x="1847" y="539"/>
                  <a:pt x="1852" y="548"/>
                </a:cubicBezTo>
                <a:cubicBezTo>
                  <a:pt x="1857" y="557"/>
                  <a:pt x="1862" y="567"/>
                  <a:pt x="1867" y="576"/>
                </a:cubicBezTo>
                <a:cubicBezTo>
                  <a:pt x="1873" y="586"/>
                  <a:pt x="1878" y="595"/>
                  <a:pt x="1883" y="605"/>
                </a:cubicBezTo>
                <a:cubicBezTo>
                  <a:pt x="1888" y="615"/>
                  <a:pt x="1893" y="624"/>
                  <a:pt x="1898" y="634"/>
                </a:cubicBezTo>
                <a:cubicBezTo>
                  <a:pt x="1903" y="644"/>
                  <a:pt x="1908" y="654"/>
                  <a:pt x="1913" y="664"/>
                </a:cubicBezTo>
                <a:cubicBezTo>
                  <a:pt x="1918" y="674"/>
                  <a:pt x="1924" y="684"/>
                  <a:pt x="1929" y="695"/>
                </a:cubicBezTo>
                <a:cubicBezTo>
                  <a:pt x="1934" y="705"/>
                  <a:pt x="1939" y="715"/>
                  <a:pt x="1944" y="726"/>
                </a:cubicBezTo>
                <a:cubicBezTo>
                  <a:pt x="1949" y="736"/>
                  <a:pt x="1954" y="747"/>
                  <a:pt x="1959" y="757"/>
                </a:cubicBezTo>
                <a:cubicBezTo>
                  <a:pt x="1964" y="768"/>
                  <a:pt x="1969" y="779"/>
                  <a:pt x="1975" y="790"/>
                </a:cubicBezTo>
                <a:cubicBezTo>
                  <a:pt x="1980" y="800"/>
                  <a:pt x="1985" y="811"/>
                  <a:pt x="1990" y="822"/>
                </a:cubicBezTo>
                <a:cubicBezTo>
                  <a:pt x="1995" y="833"/>
                  <a:pt x="2000" y="844"/>
                  <a:pt x="2005" y="855"/>
                </a:cubicBezTo>
                <a:cubicBezTo>
                  <a:pt x="2010" y="867"/>
                  <a:pt x="2015" y="878"/>
                  <a:pt x="2021" y="889"/>
                </a:cubicBezTo>
                <a:cubicBezTo>
                  <a:pt x="2026" y="900"/>
                  <a:pt x="2031" y="912"/>
                  <a:pt x="2036" y="923"/>
                </a:cubicBezTo>
                <a:cubicBezTo>
                  <a:pt x="2041" y="935"/>
                  <a:pt x="2046" y="946"/>
                  <a:pt x="2051" y="958"/>
                </a:cubicBezTo>
                <a:cubicBezTo>
                  <a:pt x="2056" y="970"/>
                  <a:pt x="2061" y="981"/>
                  <a:pt x="2066" y="993"/>
                </a:cubicBezTo>
                <a:cubicBezTo>
                  <a:pt x="2072" y="1005"/>
                  <a:pt x="2077" y="1017"/>
                  <a:pt x="2082" y="1029"/>
                </a:cubicBezTo>
                <a:cubicBezTo>
                  <a:pt x="2087" y="1041"/>
                  <a:pt x="2092" y="1053"/>
                  <a:pt x="2097" y="1065"/>
                </a:cubicBezTo>
                <a:cubicBezTo>
                  <a:pt x="2102" y="1077"/>
                  <a:pt x="2107" y="1089"/>
                  <a:pt x="2112" y="1101"/>
                </a:cubicBezTo>
                <a:cubicBezTo>
                  <a:pt x="2117" y="1113"/>
                  <a:pt x="2123" y="1126"/>
                  <a:pt x="2128" y="1138"/>
                </a:cubicBezTo>
                <a:cubicBezTo>
                  <a:pt x="2133" y="1150"/>
                  <a:pt x="2138" y="1163"/>
                  <a:pt x="2143" y="1175"/>
                </a:cubicBezTo>
                <a:cubicBezTo>
                  <a:pt x="2148" y="1188"/>
                  <a:pt x="2153" y="1200"/>
                  <a:pt x="2158" y="1213"/>
                </a:cubicBezTo>
                <a:cubicBezTo>
                  <a:pt x="2163" y="1226"/>
                  <a:pt x="2168" y="1238"/>
                  <a:pt x="2174" y="1251"/>
                </a:cubicBezTo>
                <a:cubicBezTo>
                  <a:pt x="2179" y="1264"/>
                  <a:pt x="2184" y="1276"/>
                  <a:pt x="2189" y="1289"/>
                </a:cubicBezTo>
                <a:cubicBezTo>
                  <a:pt x="2194" y="1302"/>
                  <a:pt x="2199" y="1315"/>
                  <a:pt x="2204" y="1328"/>
                </a:cubicBezTo>
                <a:cubicBezTo>
                  <a:pt x="2209" y="1341"/>
                  <a:pt x="2214" y="1354"/>
                  <a:pt x="2219" y="1367"/>
                </a:cubicBezTo>
                <a:cubicBezTo>
                  <a:pt x="2225" y="1380"/>
                  <a:pt x="2230" y="1393"/>
                  <a:pt x="2235" y="1406"/>
                </a:cubicBezTo>
                <a:cubicBezTo>
                  <a:pt x="2240" y="1420"/>
                  <a:pt x="2245" y="1433"/>
                  <a:pt x="2250" y="1446"/>
                </a:cubicBezTo>
                <a:cubicBezTo>
                  <a:pt x="2255" y="1459"/>
                  <a:pt x="2260" y="1473"/>
                  <a:pt x="2265" y="1486"/>
                </a:cubicBezTo>
                <a:cubicBezTo>
                  <a:pt x="2271" y="1500"/>
                  <a:pt x="2276" y="1513"/>
                  <a:pt x="2281" y="1526"/>
                </a:cubicBezTo>
                <a:cubicBezTo>
                  <a:pt x="2286" y="1540"/>
                  <a:pt x="2291" y="1553"/>
                  <a:pt x="2296" y="1567"/>
                </a:cubicBezTo>
                <a:cubicBezTo>
                  <a:pt x="2301" y="1580"/>
                  <a:pt x="2306" y="1594"/>
                  <a:pt x="2311" y="1608"/>
                </a:cubicBezTo>
                <a:cubicBezTo>
                  <a:pt x="2316" y="1621"/>
                  <a:pt x="2322" y="1635"/>
                  <a:pt x="2327" y="1649"/>
                </a:cubicBezTo>
                <a:cubicBezTo>
                  <a:pt x="2332" y="1662"/>
                  <a:pt x="2337" y="1676"/>
                  <a:pt x="2342" y="1690"/>
                </a:cubicBezTo>
                <a:cubicBezTo>
                  <a:pt x="2347" y="1704"/>
                  <a:pt x="2352" y="1718"/>
                  <a:pt x="2357" y="1731"/>
                </a:cubicBezTo>
                <a:cubicBezTo>
                  <a:pt x="2362" y="1745"/>
                  <a:pt x="2367" y="1759"/>
                  <a:pt x="2373" y="1773"/>
                </a:cubicBezTo>
                <a:cubicBezTo>
                  <a:pt x="2378" y="1787"/>
                  <a:pt x="2383" y="1801"/>
                  <a:pt x="2388" y="1815"/>
                </a:cubicBezTo>
                <a:cubicBezTo>
                  <a:pt x="2393" y="1829"/>
                  <a:pt x="2398" y="1843"/>
                  <a:pt x="2403" y="1857"/>
                </a:cubicBezTo>
                <a:cubicBezTo>
                  <a:pt x="2408" y="1871"/>
                  <a:pt x="2413" y="1885"/>
                  <a:pt x="2418" y="1899"/>
                </a:cubicBezTo>
                <a:cubicBezTo>
                  <a:pt x="2424" y="1913"/>
                  <a:pt x="2429" y="1927"/>
                  <a:pt x="2434" y="1941"/>
                </a:cubicBezTo>
                <a:cubicBezTo>
                  <a:pt x="2439" y="1955"/>
                  <a:pt x="2444" y="1969"/>
                  <a:pt x="2449" y="1983"/>
                </a:cubicBezTo>
                <a:cubicBezTo>
                  <a:pt x="2454" y="1998"/>
                  <a:pt x="2459" y="2012"/>
                  <a:pt x="2464" y="2026"/>
                </a:cubicBezTo>
                <a:cubicBezTo>
                  <a:pt x="2470" y="2040"/>
                  <a:pt x="2475" y="2054"/>
                  <a:pt x="2480" y="2068"/>
                </a:cubicBezTo>
                <a:cubicBezTo>
                  <a:pt x="2485" y="2083"/>
                  <a:pt x="2490" y="2097"/>
                  <a:pt x="2495" y="2111"/>
                </a:cubicBezTo>
                <a:cubicBezTo>
                  <a:pt x="2500" y="2125"/>
                  <a:pt x="2505" y="2140"/>
                  <a:pt x="2510" y="2154"/>
                </a:cubicBezTo>
                <a:cubicBezTo>
                  <a:pt x="2515" y="2168"/>
                  <a:pt x="2521" y="2182"/>
                  <a:pt x="2526" y="2196"/>
                </a:cubicBezTo>
                <a:cubicBezTo>
                  <a:pt x="2531" y="2211"/>
                  <a:pt x="2536" y="2225"/>
                  <a:pt x="2541" y="2239"/>
                </a:cubicBezTo>
                <a:cubicBezTo>
                  <a:pt x="2546" y="2253"/>
                  <a:pt x="2551" y="2268"/>
                  <a:pt x="2556" y="2282"/>
                </a:cubicBezTo>
                <a:cubicBezTo>
                  <a:pt x="2561" y="2296"/>
                  <a:pt x="2566" y="2310"/>
                  <a:pt x="2572" y="2325"/>
                </a:cubicBezTo>
                <a:cubicBezTo>
                  <a:pt x="2577" y="2339"/>
                  <a:pt x="2582" y="2353"/>
                  <a:pt x="2587" y="2367"/>
                </a:cubicBezTo>
                <a:cubicBezTo>
                  <a:pt x="2592" y="2382"/>
                  <a:pt x="2597" y="2396"/>
                  <a:pt x="2602" y="2410"/>
                </a:cubicBezTo>
                <a:cubicBezTo>
                  <a:pt x="2607" y="2424"/>
                  <a:pt x="2612" y="2438"/>
                  <a:pt x="2617" y="2453"/>
                </a:cubicBezTo>
                <a:cubicBezTo>
                  <a:pt x="2623" y="2467"/>
                  <a:pt x="2628" y="2481"/>
                  <a:pt x="2633" y="2495"/>
                </a:cubicBezTo>
                <a:cubicBezTo>
                  <a:pt x="2638" y="2509"/>
                  <a:pt x="2643" y="2524"/>
                  <a:pt x="2648" y="2538"/>
                </a:cubicBezTo>
                <a:cubicBezTo>
                  <a:pt x="2653" y="2552"/>
                  <a:pt x="2658" y="2566"/>
                  <a:pt x="2663" y="2580"/>
                </a:cubicBezTo>
                <a:cubicBezTo>
                  <a:pt x="2668" y="2594"/>
                  <a:pt x="2674" y="2608"/>
                  <a:pt x="2679" y="2622"/>
                </a:cubicBezTo>
                <a:cubicBezTo>
                  <a:pt x="2684" y="2636"/>
                  <a:pt x="2689" y="2651"/>
                  <a:pt x="2694" y="2665"/>
                </a:cubicBezTo>
                <a:cubicBezTo>
                  <a:pt x="2699" y="2679"/>
                  <a:pt x="2704" y="2693"/>
                  <a:pt x="2709" y="2707"/>
                </a:cubicBezTo>
                <a:cubicBezTo>
                  <a:pt x="2714" y="2721"/>
                  <a:pt x="2720" y="2735"/>
                  <a:pt x="2725" y="2748"/>
                </a:cubicBezTo>
                <a:cubicBezTo>
                  <a:pt x="2730" y="2762"/>
                  <a:pt x="2735" y="2776"/>
                  <a:pt x="2740" y="2790"/>
                </a:cubicBezTo>
                <a:cubicBezTo>
                  <a:pt x="2745" y="2804"/>
                  <a:pt x="2750" y="2818"/>
                  <a:pt x="2755" y="2832"/>
                </a:cubicBezTo>
                <a:cubicBezTo>
                  <a:pt x="2760" y="2845"/>
                  <a:pt x="2765" y="2859"/>
                  <a:pt x="2771" y="2873"/>
                </a:cubicBezTo>
                <a:cubicBezTo>
                  <a:pt x="2776" y="2887"/>
                  <a:pt x="2781" y="2900"/>
                  <a:pt x="2786" y="2914"/>
                </a:cubicBezTo>
                <a:cubicBezTo>
                  <a:pt x="2791" y="2928"/>
                  <a:pt x="2796" y="2941"/>
                  <a:pt x="2801" y="2955"/>
                </a:cubicBezTo>
                <a:cubicBezTo>
                  <a:pt x="2806" y="2968"/>
                  <a:pt x="2811" y="2982"/>
                  <a:pt x="2816" y="2995"/>
                </a:cubicBezTo>
                <a:cubicBezTo>
                  <a:pt x="2822" y="3009"/>
                  <a:pt x="2827" y="3022"/>
                  <a:pt x="2832" y="3036"/>
                </a:cubicBezTo>
                <a:cubicBezTo>
                  <a:pt x="2837" y="3049"/>
                  <a:pt x="2842" y="3063"/>
                  <a:pt x="2847" y="3076"/>
                </a:cubicBezTo>
                <a:cubicBezTo>
                  <a:pt x="2852" y="3089"/>
                  <a:pt x="2857" y="3102"/>
                  <a:pt x="2862" y="3116"/>
                </a:cubicBezTo>
                <a:cubicBezTo>
                  <a:pt x="2867" y="3129"/>
                  <a:pt x="2873" y="3142"/>
                  <a:pt x="2878" y="3155"/>
                </a:cubicBezTo>
                <a:cubicBezTo>
                  <a:pt x="2883" y="3168"/>
                  <a:pt x="2888" y="3181"/>
                  <a:pt x="2893" y="3194"/>
                </a:cubicBezTo>
                <a:cubicBezTo>
                  <a:pt x="2898" y="3207"/>
                  <a:pt x="2903" y="3220"/>
                  <a:pt x="2908" y="3233"/>
                </a:cubicBezTo>
                <a:cubicBezTo>
                  <a:pt x="2913" y="3246"/>
                  <a:pt x="2919" y="3259"/>
                  <a:pt x="2924" y="3272"/>
                </a:cubicBezTo>
                <a:cubicBezTo>
                  <a:pt x="2929" y="3284"/>
                  <a:pt x="2934" y="3297"/>
                  <a:pt x="2939" y="3310"/>
                </a:cubicBezTo>
                <a:cubicBezTo>
                  <a:pt x="2944" y="3322"/>
                  <a:pt x="2949" y="3335"/>
                  <a:pt x="2954" y="3348"/>
                </a:cubicBezTo>
                <a:cubicBezTo>
                  <a:pt x="2959" y="3360"/>
                  <a:pt x="2964" y="3373"/>
                  <a:pt x="2970" y="3385"/>
                </a:cubicBezTo>
                <a:cubicBezTo>
                  <a:pt x="2975" y="3397"/>
                  <a:pt x="2980" y="3410"/>
                  <a:pt x="2985" y="3422"/>
                </a:cubicBezTo>
                <a:cubicBezTo>
                  <a:pt x="2990" y="3434"/>
                  <a:pt x="2995" y="3446"/>
                  <a:pt x="3000" y="3459"/>
                </a:cubicBezTo>
                <a:cubicBezTo>
                  <a:pt x="3005" y="3471"/>
                  <a:pt x="3010" y="3483"/>
                  <a:pt x="3015" y="3495"/>
                </a:cubicBezTo>
                <a:cubicBezTo>
                  <a:pt x="3021" y="3507"/>
                  <a:pt x="3026" y="3519"/>
                  <a:pt x="3031" y="3530"/>
                </a:cubicBezTo>
                <a:cubicBezTo>
                  <a:pt x="3036" y="3542"/>
                  <a:pt x="3041" y="3554"/>
                  <a:pt x="3046" y="3566"/>
                </a:cubicBezTo>
                <a:cubicBezTo>
                  <a:pt x="3051" y="3577"/>
                  <a:pt x="3056" y="3589"/>
                  <a:pt x="3061" y="3601"/>
                </a:cubicBezTo>
                <a:cubicBezTo>
                  <a:pt x="3066" y="3612"/>
                  <a:pt x="3072" y="3624"/>
                  <a:pt x="3077" y="3635"/>
                </a:cubicBezTo>
                <a:cubicBezTo>
                  <a:pt x="3082" y="3646"/>
                  <a:pt x="3087" y="3658"/>
                  <a:pt x="3092" y="3669"/>
                </a:cubicBezTo>
                <a:cubicBezTo>
                  <a:pt x="3097" y="3680"/>
                  <a:pt x="3102" y="3691"/>
                  <a:pt x="3107" y="3702"/>
                </a:cubicBezTo>
                <a:cubicBezTo>
                  <a:pt x="3112" y="3713"/>
                  <a:pt x="3117" y="3724"/>
                  <a:pt x="3123" y="3735"/>
                </a:cubicBezTo>
                <a:cubicBezTo>
                  <a:pt x="3128" y="3746"/>
                  <a:pt x="3133" y="3757"/>
                  <a:pt x="3138" y="3767"/>
                </a:cubicBezTo>
                <a:cubicBezTo>
                  <a:pt x="3143" y="3778"/>
                  <a:pt x="3148" y="3789"/>
                  <a:pt x="3153" y="3799"/>
                </a:cubicBezTo>
                <a:cubicBezTo>
                  <a:pt x="3158" y="3810"/>
                  <a:pt x="3163" y="3820"/>
                  <a:pt x="3169" y="3830"/>
                </a:cubicBezTo>
                <a:cubicBezTo>
                  <a:pt x="3174" y="3841"/>
                  <a:pt x="3179" y="3851"/>
                  <a:pt x="3184" y="3861"/>
                </a:cubicBezTo>
                <a:cubicBezTo>
                  <a:pt x="3189" y="3871"/>
                  <a:pt x="3194" y="3881"/>
                  <a:pt x="3199" y="3891"/>
                </a:cubicBezTo>
                <a:cubicBezTo>
                  <a:pt x="3204" y="3901"/>
                  <a:pt x="3209" y="3911"/>
                  <a:pt x="3214" y="3921"/>
                </a:cubicBezTo>
                <a:cubicBezTo>
                  <a:pt x="3220" y="3930"/>
                  <a:pt x="3225" y="3940"/>
                  <a:pt x="3230" y="3950"/>
                </a:cubicBezTo>
                <a:cubicBezTo>
                  <a:pt x="3235" y="3959"/>
                  <a:pt x="3240" y="3969"/>
                  <a:pt x="3245" y="3978"/>
                </a:cubicBezTo>
                <a:cubicBezTo>
                  <a:pt x="3250" y="3987"/>
                  <a:pt x="3255" y="3997"/>
                  <a:pt x="3260" y="4006"/>
                </a:cubicBezTo>
                <a:cubicBezTo>
                  <a:pt x="3265" y="4015"/>
                  <a:pt x="3271" y="4024"/>
                  <a:pt x="3276" y="4033"/>
                </a:cubicBezTo>
                <a:cubicBezTo>
                  <a:pt x="3281" y="4042"/>
                  <a:pt x="3286" y="4051"/>
                  <a:pt x="3291" y="4059"/>
                </a:cubicBezTo>
                <a:cubicBezTo>
                  <a:pt x="3296" y="4068"/>
                  <a:pt x="3301" y="4077"/>
                  <a:pt x="3306" y="4085"/>
                </a:cubicBezTo>
                <a:cubicBezTo>
                  <a:pt x="3311" y="4094"/>
                  <a:pt x="3316" y="4102"/>
                  <a:pt x="3322" y="4111"/>
                </a:cubicBezTo>
                <a:cubicBezTo>
                  <a:pt x="3327" y="4119"/>
                  <a:pt x="3332" y="4127"/>
                  <a:pt x="3337" y="4135"/>
                </a:cubicBezTo>
                <a:cubicBezTo>
                  <a:pt x="3342" y="4143"/>
                  <a:pt x="3347" y="4151"/>
                  <a:pt x="3352" y="4159"/>
                </a:cubicBezTo>
                <a:cubicBezTo>
                  <a:pt x="3357" y="4167"/>
                  <a:pt x="3362" y="4175"/>
                  <a:pt x="3368" y="4182"/>
                </a:cubicBezTo>
                <a:cubicBezTo>
                  <a:pt x="3373" y="4190"/>
                  <a:pt x="3378" y="4197"/>
                  <a:pt x="3383" y="4205"/>
                </a:cubicBezTo>
                <a:cubicBezTo>
                  <a:pt x="3388" y="4212"/>
                  <a:pt x="3393" y="4220"/>
                  <a:pt x="3398" y="4227"/>
                </a:cubicBezTo>
                <a:cubicBezTo>
                  <a:pt x="3403" y="4234"/>
                  <a:pt x="3408" y="4241"/>
                  <a:pt x="3413" y="4248"/>
                </a:cubicBezTo>
                <a:cubicBezTo>
                  <a:pt x="3419" y="4255"/>
                  <a:pt x="3424" y="4262"/>
                  <a:pt x="3429" y="4268"/>
                </a:cubicBezTo>
                <a:cubicBezTo>
                  <a:pt x="3434" y="4275"/>
                  <a:pt x="3439" y="4282"/>
                  <a:pt x="3444" y="4288"/>
                </a:cubicBezTo>
                <a:cubicBezTo>
                  <a:pt x="3449" y="4295"/>
                  <a:pt x="3454" y="4301"/>
                  <a:pt x="3459" y="4307"/>
                </a:cubicBezTo>
                <a:cubicBezTo>
                  <a:pt x="3464" y="4313"/>
                  <a:pt x="3470" y="4320"/>
                  <a:pt x="3475" y="4326"/>
                </a:cubicBezTo>
                <a:cubicBezTo>
                  <a:pt x="3480" y="4332"/>
                  <a:pt x="3485" y="4337"/>
                  <a:pt x="3490" y="4343"/>
                </a:cubicBezTo>
                <a:cubicBezTo>
                  <a:pt x="3495" y="4349"/>
                  <a:pt x="3500" y="4354"/>
                  <a:pt x="3505" y="4360"/>
                </a:cubicBezTo>
                <a:cubicBezTo>
                  <a:pt x="3510" y="4365"/>
                  <a:pt x="3515" y="4371"/>
                  <a:pt x="3521" y="4376"/>
                </a:cubicBezTo>
                <a:cubicBezTo>
                  <a:pt x="3526" y="4381"/>
                  <a:pt x="3531" y="4386"/>
                  <a:pt x="3536" y="4391"/>
                </a:cubicBezTo>
                <a:cubicBezTo>
                  <a:pt x="3541" y="4396"/>
                  <a:pt x="3546" y="4401"/>
                  <a:pt x="3551" y="4406"/>
                </a:cubicBezTo>
                <a:cubicBezTo>
                  <a:pt x="3556" y="4411"/>
                  <a:pt x="3561" y="4415"/>
                  <a:pt x="3566" y="4420"/>
                </a:cubicBezTo>
                <a:cubicBezTo>
                  <a:pt x="3572" y="4424"/>
                  <a:pt x="3577" y="4429"/>
                  <a:pt x="3582" y="4433"/>
                </a:cubicBezTo>
                <a:cubicBezTo>
                  <a:pt x="3587" y="4437"/>
                  <a:pt x="3592" y="4441"/>
                  <a:pt x="3597" y="4445"/>
                </a:cubicBezTo>
                <a:cubicBezTo>
                  <a:pt x="3602" y="4449"/>
                  <a:pt x="3607" y="4453"/>
                  <a:pt x="3612" y="4457"/>
                </a:cubicBezTo>
                <a:cubicBezTo>
                  <a:pt x="3618" y="4461"/>
                  <a:pt x="3623" y="4464"/>
                  <a:pt x="3628" y="4468"/>
                </a:cubicBezTo>
                <a:cubicBezTo>
                  <a:pt x="3633" y="4471"/>
                  <a:pt x="3638" y="4474"/>
                  <a:pt x="3643" y="4478"/>
                </a:cubicBezTo>
                <a:cubicBezTo>
                  <a:pt x="3648" y="4481"/>
                  <a:pt x="3653" y="4484"/>
                  <a:pt x="3658" y="4487"/>
                </a:cubicBezTo>
                <a:cubicBezTo>
                  <a:pt x="3663" y="4490"/>
                  <a:pt x="3669" y="4492"/>
                  <a:pt x="3674" y="4495"/>
                </a:cubicBezTo>
                <a:cubicBezTo>
                  <a:pt x="3679" y="4498"/>
                  <a:pt x="3684" y="4500"/>
                  <a:pt x="3689" y="4503"/>
                </a:cubicBezTo>
                <a:cubicBezTo>
                  <a:pt x="3694" y="4505"/>
                  <a:pt x="3699" y="4507"/>
                  <a:pt x="3704" y="4510"/>
                </a:cubicBezTo>
                <a:cubicBezTo>
                  <a:pt x="3709" y="4512"/>
                  <a:pt x="3714" y="4514"/>
                  <a:pt x="3720" y="4516"/>
                </a:cubicBezTo>
                <a:cubicBezTo>
                  <a:pt x="3725" y="4517"/>
                  <a:pt x="3730" y="4519"/>
                  <a:pt x="3735" y="4521"/>
                </a:cubicBezTo>
                <a:cubicBezTo>
                  <a:pt x="3740" y="4522"/>
                  <a:pt x="3745" y="4524"/>
                  <a:pt x="3750" y="4525"/>
                </a:cubicBezTo>
                <a:cubicBezTo>
                  <a:pt x="3755" y="4527"/>
                  <a:pt x="3760" y="4528"/>
                  <a:pt x="3765" y="4529"/>
                </a:cubicBezTo>
                <a:cubicBezTo>
                  <a:pt x="3771" y="4530"/>
                  <a:pt x="3776" y="4531"/>
                  <a:pt x="3781" y="4532"/>
                </a:cubicBezTo>
                <a:cubicBezTo>
                  <a:pt x="3786" y="4532"/>
                  <a:pt x="3791" y="4533"/>
                  <a:pt x="3796" y="4534"/>
                </a:cubicBezTo>
                <a:cubicBezTo>
                  <a:pt x="3801" y="4534"/>
                  <a:pt x="3806" y="4535"/>
                  <a:pt x="3811" y="4535"/>
                </a:cubicBezTo>
                <a:cubicBezTo>
                  <a:pt x="3817" y="4535"/>
                  <a:pt x="3822" y="4535"/>
                  <a:pt x="3827" y="4535"/>
                </a:cubicBezTo>
                <a:cubicBezTo>
                  <a:pt x="3832" y="4535"/>
                  <a:pt x="3837" y="4535"/>
                  <a:pt x="3842" y="4535"/>
                </a:cubicBezTo>
                <a:cubicBezTo>
                  <a:pt x="3847" y="4535"/>
                  <a:pt x="3852" y="4534"/>
                  <a:pt x="3857" y="4534"/>
                </a:cubicBezTo>
                <a:cubicBezTo>
                  <a:pt x="3862" y="4533"/>
                  <a:pt x="3868" y="4532"/>
                  <a:pt x="3873" y="4532"/>
                </a:cubicBezTo>
                <a:cubicBezTo>
                  <a:pt x="3878" y="4531"/>
                  <a:pt x="3883" y="4530"/>
                  <a:pt x="3888" y="4529"/>
                </a:cubicBezTo>
                <a:cubicBezTo>
                  <a:pt x="3893" y="4528"/>
                  <a:pt x="3898" y="4527"/>
                  <a:pt x="3903" y="4525"/>
                </a:cubicBezTo>
                <a:cubicBezTo>
                  <a:pt x="3908" y="4524"/>
                  <a:pt x="3913" y="4522"/>
                  <a:pt x="3919" y="4521"/>
                </a:cubicBezTo>
                <a:cubicBezTo>
                  <a:pt x="3924" y="4519"/>
                  <a:pt x="3929" y="4517"/>
                  <a:pt x="3934" y="4516"/>
                </a:cubicBezTo>
                <a:cubicBezTo>
                  <a:pt x="3939" y="4514"/>
                  <a:pt x="3944" y="4512"/>
                  <a:pt x="3949" y="4510"/>
                </a:cubicBezTo>
                <a:cubicBezTo>
                  <a:pt x="3954" y="4507"/>
                  <a:pt x="3959" y="4505"/>
                  <a:pt x="3964" y="4503"/>
                </a:cubicBezTo>
                <a:cubicBezTo>
                  <a:pt x="3970" y="4500"/>
                  <a:pt x="3975" y="4498"/>
                  <a:pt x="3980" y="4495"/>
                </a:cubicBezTo>
                <a:cubicBezTo>
                  <a:pt x="3985" y="4492"/>
                  <a:pt x="3990" y="4490"/>
                  <a:pt x="3995" y="4487"/>
                </a:cubicBezTo>
                <a:cubicBezTo>
                  <a:pt x="4000" y="4484"/>
                  <a:pt x="4005" y="4481"/>
                  <a:pt x="4010" y="4478"/>
                </a:cubicBezTo>
                <a:cubicBezTo>
                  <a:pt x="4015" y="4474"/>
                  <a:pt x="4021" y="4471"/>
                  <a:pt x="4026" y="4468"/>
                </a:cubicBezTo>
                <a:cubicBezTo>
                  <a:pt x="4031" y="4464"/>
                  <a:pt x="4036" y="4461"/>
                  <a:pt x="4041" y="4457"/>
                </a:cubicBezTo>
                <a:cubicBezTo>
                  <a:pt x="4046" y="4453"/>
                  <a:pt x="4051" y="4449"/>
                  <a:pt x="4056" y="4445"/>
                </a:cubicBezTo>
                <a:cubicBezTo>
                  <a:pt x="4061" y="4441"/>
                  <a:pt x="4067" y="4437"/>
                  <a:pt x="4072" y="4433"/>
                </a:cubicBezTo>
                <a:cubicBezTo>
                  <a:pt x="4077" y="4429"/>
                  <a:pt x="4082" y="4424"/>
                  <a:pt x="4087" y="4420"/>
                </a:cubicBezTo>
                <a:cubicBezTo>
                  <a:pt x="4092" y="4415"/>
                  <a:pt x="4097" y="4411"/>
                  <a:pt x="4102" y="4406"/>
                </a:cubicBezTo>
                <a:cubicBezTo>
                  <a:pt x="4107" y="4401"/>
                  <a:pt x="4112" y="4396"/>
                  <a:pt x="4118" y="4391"/>
                </a:cubicBezTo>
                <a:cubicBezTo>
                  <a:pt x="4123" y="4386"/>
                  <a:pt x="4128" y="4381"/>
                  <a:pt x="4133" y="4376"/>
                </a:cubicBezTo>
                <a:cubicBezTo>
                  <a:pt x="4138" y="4371"/>
                  <a:pt x="4143" y="4365"/>
                  <a:pt x="4148" y="4360"/>
                </a:cubicBezTo>
                <a:cubicBezTo>
                  <a:pt x="4153" y="4354"/>
                  <a:pt x="4158" y="4349"/>
                  <a:pt x="4163" y="4343"/>
                </a:cubicBezTo>
                <a:cubicBezTo>
                  <a:pt x="4169" y="4337"/>
                  <a:pt x="4174" y="4332"/>
                  <a:pt x="4179" y="4326"/>
                </a:cubicBezTo>
                <a:cubicBezTo>
                  <a:pt x="4184" y="4320"/>
                  <a:pt x="4189" y="4313"/>
                  <a:pt x="4194" y="4307"/>
                </a:cubicBezTo>
                <a:cubicBezTo>
                  <a:pt x="4199" y="4301"/>
                  <a:pt x="4204" y="4295"/>
                  <a:pt x="4209" y="4288"/>
                </a:cubicBezTo>
                <a:cubicBezTo>
                  <a:pt x="4214" y="4282"/>
                  <a:pt x="4220" y="4275"/>
                  <a:pt x="4225" y="4268"/>
                </a:cubicBezTo>
                <a:cubicBezTo>
                  <a:pt x="4230" y="4262"/>
                  <a:pt x="4235" y="4255"/>
                  <a:pt x="4240" y="4248"/>
                </a:cubicBezTo>
                <a:cubicBezTo>
                  <a:pt x="4245" y="4241"/>
                  <a:pt x="4250" y="4234"/>
                  <a:pt x="4255" y="4227"/>
                </a:cubicBezTo>
                <a:cubicBezTo>
                  <a:pt x="4260" y="4220"/>
                  <a:pt x="4266" y="4212"/>
                  <a:pt x="4271" y="4205"/>
                </a:cubicBezTo>
                <a:cubicBezTo>
                  <a:pt x="4276" y="4197"/>
                  <a:pt x="4281" y="4190"/>
                  <a:pt x="4286" y="4182"/>
                </a:cubicBezTo>
                <a:cubicBezTo>
                  <a:pt x="4291" y="4175"/>
                  <a:pt x="4296" y="4167"/>
                  <a:pt x="4301" y="4159"/>
                </a:cubicBezTo>
                <a:cubicBezTo>
                  <a:pt x="4306" y="4151"/>
                  <a:pt x="4311" y="4143"/>
                  <a:pt x="4317" y="4135"/>
                </a:cubicBezTo>
                <a:cubicBezTo>
                  <a:pt x="4322" y="4127"/>
                  <a:pt x="4327" y="4119"/>
                  <a:pt x="4332" y="4111"/>
                </a:cubicBezTo>
                <a:cubicBezTo>
                  <a:pt x="4337" y="4102"/>
                  <a:pt x="4342" y="4094"/>
                  <a:pt x="4347" y="4085"/>
                </a:cubicBezTo>
                <a:cubicBezTo>
                  <a:pt x="4352" y="4077"/>
                  <a:pt x="4357" y="4068"/>
                  <a:pt x="4362" y="4059"/>
                </a:cubicBezTo>
                <a:cubicBezTo>
                  <a:pt x="4368" y="4051"/>
                  <a:pt x="4373" y="4042"/>
                  <a:pt x="4378" y="4033"/>
                </a:cubicBezTo>
                <a:cubicBezTo>
                  <a:pt x="4383" y="4024"/>
                  <a:pt x="4388" y="4015"/>
                  <a:pt x="4393" y="4006"/>
                </a:cubicBezTo>
                <a:cubicBezTo>
                  <a:pt x="4398" y="3997"/>
                  <a:pt x="4403" y="3987"/>
                  <a:pt x="4408" y="3978"/>
                </a:cubicBezTo>
                <a:cubicBezTo>
                  <a:pt x="4413" y="3969"/>
                  <a:pt x="4419" y="3959"/>
                  <a:pt x="4424" y="3950"/>
                </a:cubicBezTo>
                <a:cubicBezTo>
                  <a:pt x="4429" y="3940"/>
                  <a:pt x="4434" y="3930"/>
                  <a:pt x="4439" y="3921"/>
                </a:cubicBezTo>
                <a:cubicBezTo>
                  <a:pt x="4444" y="3911"/>
                  <a:pt x="4449" y="3901"/>
                  <a:pt x="4454" y="3891"/>
                </a:cubicBezTo>
                <a:cubicBezTo>
                  <a:pt x="4459" y="3881"/>
                  <a:pt x="4464" y="3871"/>
                  <a:pt x="4470" y="3861"/>
                </a:cubicBezTo>
                <a:cubicBezTo>
                  <a:pt x="4475" y="3851"/>
                  <a:pt x="4480" y="3841"/>
                  <a:pt x="4485" y="3830"/>
                </a:cubicBezTo>
                <a:cubicBezTo>
                  <a:pt x="4490" y="3820"/>
                  <a:pt x="4495" y="3810"/>
                  <a:pt x="4500" y="3799"/>
                </a:cubicBezTo>
                <a:cubicBezTo>
                  <a:pt x="4505" y="3789"/>
                  <a:pt x="4510" y="3778"/>
                  <a:pt x="4516" y="3767"/>
                </a:cubicBezTo>
                <a:cubicBezTo>
                  <a:pt x="4521" y="3757"/>
                  <a:pt x="4526" y="3746"/>
                  <a:pt x="4531" y="3735"/>
                </a:cubicBezTo>
                <a:cubicBezTo>
                  <a:pt x="4536" y="3724"/>
                  <a:pt x="4541" y="3713"/>
                  <a:pt x="4546" y="3702"/>
                </a:cubicBezTo>
                <a:cubicBezTo>
                  <a:pt x="4551" y="3691"/>
                  <a:pt x="4556" y="3680"/>
                  <a:pt x="4561" y="3669"/>
                </a:cubicBezTo>
                <a:cubicBezTo>
                  <a:pt x="4567" y="3658"/>
                  <a:pt x="4572" y="3646"/>
                  <a:pt x="4577" y="3635"/>
                </a:cubicBezTo>
                <a:cubicBezTo>
                  <a:pt x="4582" y="3624"/>
                  <a:pt x="4587" y="3612"/>
                  <a:pt x="4592" y="3601"/>
                </a:cubicBezTo>
                <a:cubicBezTo>
                  <a:pt x="4597" y="3589"/>
                  <a:pt x="4602" y="3577"/>
                  <a:pt x="4607" y="3566"/>
                </a:cubicBezTo>
                <a:cubicBezTo>
                  <a:pt x="4612" y="3554"/>
                  <a:pt x="4618" y="3542"/>
                  <a:pt x="4623" y="3530"/>
                </a:cubicBezTo>
                <a:cubicBezTo>
                  <a:pt x="4628" y="3519"/>
                  <a:pt x="4633" y="3507"/>
                  <a:pt x="4638" y="3495"/>
                </a:cubicBezTo>
                <a:cubicBezTo>
                  <a:pt x="4643" y="3483"/>
                  <a:pt x="4648" y="3471"/>
                  <a:pt x="4653" y="3459"/>
                </a:cubicBezTo>
                <a:cubicBezTo>
                  <a:pt x="4658" y="3446"/>
                  <a:pt x="4663" y="3434"/>
                  <a:pt x="4669" y="3422"/>
                </a:cubicBezTo>
                <a:cubicBezTo>
                  <a:pt x="4674" y="3410"/>
                  <a:pt x="4679" y="3397"/>
                  <a:pt x="4684" y="3385"/>
                </a:cubicBezTo>
                <a:cubicBezTo>
                  <a:pt x="4689" y="3373"/>
                  <a:pt x="4694" y="3360"/>
                  <a:pt x="4699" y="3348"/>
                </a:cubicBezTo>
                <a:cubicBezTo>
                  <a:pt x="4704" y="3335"/>
                  <a:pt x="4709" y="3322"/>
                  <a:pt x="4715" y="3310"/>
                </a:cubicBezTo>
                <a:cubicBezTo>
                  <a:pt x="4720" y="3297"/>
                  <a:pt x="4725" y="3284"/>
                  <a:pt x="4730" y="3272"/>
                </a:cubicBezTo>
                <a:cubicBezTo>
                  <a:pt x="4735" y="3259"/>
                  <a:pt x="4740" y="3246"/>
                  <a:pt x="4745" y="3233"/>
                </a:cubicBezTo>
                <a:cubicBezTo>
                  <a:pt x="4750" y="3220"/>
                  <a:pt x="4755" y="3207"/>
                  <a:pt x="4760" y="3194"/>
                </a:cubicBezTo>
                <a:cubicBezTo>
                  <a:pt x="4766" y="3181"/>
                  <a:pt x="4771" y="3168"/>
                  <a:pt x="4776" y="3155"/>
                </a:cubicBezTo>
                <a:cubicBezTo>
                  <a:pt x="4781" y="3142"/>
                  <a:pt x="4786" y="3129"/>
                  <a:pt x="4791" y="3116"/>
                </a:cubicBezTo>
                <a:cubicBezTo>
                  <a:pt x="4796" y="3102"/>
                  <a:pt x="4801" y="3089"/>
                  <a:pt x="4806" y="3076"/>
                </a:cubicBezTo>
                <a:cubicBezTo>
                  <a:pt x="4811" y="3063"/>
                  <a:pt x="4817" y="3049"/>
                  <a:pt x="4822" y="3036"/>
                </a:cubicBezTo>
                <a:cubicBezTo>
                  <a:pt x="4827" y="3022"/>
                  <a:pt x="4832" y="3009"/>
                  <a:pt x="4837" y="2995"/>
                </a:cubicBezTo>
                <a:cubicBezTo>
                  <a:pt x="4842" y="2982"/>
                  <a:pt x="4847" y="2968"/>
                  <a:pt x="4852" y="2955"/>
                </a:cubicBezTo>
                <a:cubicBezTo>
                  <a:pt x="4857" y="2941"/>
                  <a:pt x="4862" y="2928"/>
                  <a:pt x="4868" y="2914"/>
                </a:cubicBezTo>
                <a:cubicBezTo>
                  <a:pt x="4873" y="2900"/>
                  <a:pt x="4878" y="2887"/>
                  <a:pt x="4883" y="2873"/>
                </a:cubicBezTo>
                <a:cubicBezTo>
                  <a:pt x="4888" y="2859"/>
                  <a:pt x="4893" y="2845"/>
                  <a:pt x="4898" y="2832"/>
                </a:cubicBezTo>
                <a:cubicBezTo>
                  <a:pt x="4903" y="2818"/>
                  <a:pt x="4908" y="2804"/>
                  <a:pt x="4913" y="2790"/>
                </a:cubicBezTo>
                <a:cubicBezTo>
                  <a:pt x="4919" y="2776"/>
                  <a:pt x="4924" y="2762"/>
                  <a:pt x="4929" y="2748"/>
                </a:cubicBezTo>
                <a:cubicBezTo>
                  <a:pt x="4934" y="2735"/>
                  <a:pt x="4939" y="2721"/>
                  <a:pt x="4944" y="2707"/>
                </a:cubicBezTo>
                <a:cubicBezTo>
                  <a:pt x="4949" y="2693"/>
                  <a:pt x="4954" y="2679"/>
                  <a:pt x="4959" y="2665"/>
                </a:cubicBezTo>
                <a:cubicBezTo>
                  <a:pt x="4965" y="2651"/>
                  <a:pt x="4970" y="2636"/>
                  <a:pt x="4975" y="2622"/>
                </a:cubicBezTo>
                <a:cubicBezTo>
                  <a:pt x="4980" y="2608"/>
                  <a:pt x="4985" y="2594"/>
                  <a:pt x="4990" y="2580"/>
                </a:cubicBezTo>
                <a:cubicBezTo>
                  <a:pt x="4995" y="2566"/>
                  <a:pt x="5000" y="2552"/>
                  <a:pt x="5005" y="2538"/>
                </a:cubicBezTo>
                <a:cubicBezTo>
                  <a:pt x="5010" y="2524"/>
                  <a:pt x="5016" y="2509"/>
                  <a:pt x="5021" y="2495"/>
                </a:cubicBezTo>
                <a:cubicBezTo>
                  <a:pt x="5026" y="2481"/>
                  <a:pt x="5031" y="2467"/>
                  <a:pt x="5036" y="2453"/>
                </a:cubicBezTo>
                <a:cubicBezTo>
                  <a:pt x="5041" y="2438"/>
                  <a:pt x="5046" y="2424"/>
                  <a:pt x="5051" y="2410"/>
                </a:cubicBezTo>
                <a:cubicBezTo>
                  <a:pt x="5056" y="2396"/>
                  <a:pt x="5061" y="2382"/>
                  <a:pt x="5067" y="2367"/>
                </a:cubicBezTo>
                <a:cubicBezTo>
                  <a:pt x="5072" y="2353"/>
                  <a:pt x="5077" y="2339"/>
                  <a:pt x="5082" y="2325"/>
                </a:cubicBezTo>
                <a:cubicBezTo>
                  <a:pt x="5087" y="2310"/>
                  <a:pt x="5092" y="2296"/>
                  <a:pt x="5097" y="2282"/>
                </a:cubicBezTo>
                <a:cubicBezTo>
                  <a:pt x="5102" y="2268"/>
                  <a:pt x="5102" y="2268"/>
                  <a:pt x="5102" y="2268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28625" y="428625"/>
            <a:ext cx="8001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>
                <a:latin typeface="Calibri" pitchFamily="34" charset="0"/>
              </a:rPr>
              <a:t>The graph of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0275" y="471488"/>
          <a:ext cx="1319213" cy="373062"/>
        </p:xfrm>
        <a:graphic>
          <a:graphicData uri="http://schemas.openxmlformats.org/presentationml/2006/ole">
            <p:oleObj spid="_x0000_s2050" name="Equation" r:id="rId3" imgW="583693" imgH="164957" progId="Equation.3">
              <p:embed/>
            </p:oleObj>
          </a:graphicData>
        </a:graphic>
      </p:graphicFrame>
      <p:grpSp>
        <p:nvGrpSpPr>
          <p:cNvPr id="3" name="Group 4" descr="QGsettings001010Mediumy=cosx100MediumMedium00MediumMedium036050100x1y-110.5010000012Times New Roman0120.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GrpSpPr>
            <a:grpSpLocks/>
          </p:cNvGrpSpPr>
          <p:nvPr/>
        </p:nvGrpSpPr>
        <p:grpSpPr bwMode="auto">
          <a:xfrm>
            <a:off x="1571625" y="785813"/>
            <a:ext cx="5762625" cy="6072187"/>
            <a:chOff x="1820" y="1498"/>
            <a:chExt cx="4941" cy="5207"/>
          </a:xfrm>
        </p:grpSpPr>
        <p:sp>
          <p:nvSpPr>
            <p:cNvPr id="2054" name="Line 5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5" name="Line 6" descr="QGpaper"/>
            <p:cNvSpPr>
              <a:spLocks noChangeShapeType="1"/>
            </p:cNvSpPr>
            <p:nvPr/>
          </p:nvSpPr>
          <p:spPr bwMode="auto">
            <a:xfrm>
              <a:off x="229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6" name="Line 7" descr="QGpaper"/>
            <p:cNvSpPr>
              <a:spLocks noChangeShapeType="1"/>
            </p:cNvSpPr>
            <p:nvPr/>
          </p:nvSpPr>
          <p:spPr bwMode="auto">
            <a:xfrm>
              <a:off x="2406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7" name="Line 8" descr="QGpaper"/>
            <p:cNvSpPr>
              <a:spLocks noChangeShapeType="1"/>
            </p:cNvSpPr>
            <p:nvPr/>
          </p:nvSpPr>
          <p:spPr bwMode="auto">
            <a:xfrm>
              <a:off x="252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Line 9" descr="QGpaper"/>
            <p:cNvSpPr>
              <a:spLocks noChangeShapeType="1"/>
            </p:cNvSpPr>
            <p:nvPr/>
          </p:nvSpPr>
          <p:spPr bwMode="auto">
            <a:xfrm>
              <a:off x="263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Line 10" descr="QGpaper"/>
            <p:cNvSpPr>
              <a:spLocks noChangeShapeType="1"/>
            </p:cNvSpPr>
            <p:nvPr/>
          </p:nvSpPr>
          <p:spPr bwMode="auto">
            <a:xfrm>
              <a:off x="2746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Line 11" descr="QGpaper"/>
            <p:cNvSpPr>
              <a:spLocks noChangeShapeType="1"/>
            </p:cNvSpPr>
            <p:nvPr/>
          </p:nvSpPr>
          <p:spPr bwMode="auto">
            <a:xfrm>
              <a:off x="286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1" name="Line 12" descr="QGpaper"/>
            <p:cNvSpPr>
              <a:spLocks noChangeShapeType="1"/>
            </p:cNvSpPr>
            <p:nvPr/>
          </p:nvSpPr>
          <p:spPr bwMode="auto">
            <a:xfrm>
              <a:off x="297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2" name="Line 13" descr="QGpaper"/>
            <p:cNvSpPr>
              <a:spLocks noChangeShapeType="1"/>
            </p:cNvSpPr>
            <p:nvPr/>
          </p:nvSpPr>
          <p:spPr bwMode="auto">
            <a:xfrm>
              <a:off x="308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3" name="Line 14" descr="QGpaper"/>
            <p:cNvSpPr>
              <a:spLocks noChangeShapeType="1"/>
            </p:cNvSpPr>
            <p:nvPr/>
          </p:nvSpPr>
          <p:spPr bwMode="auto">
            <a:xfrm>
              <a:off x="320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4" name="Line 15" descr="QGpaper"/>
            <p:cNvSpPr>
              <a:spLocks noChangeShapeType="1"/>
            </p:cNvSpPr>
            <p:nvPr/>
          </p:nvSpPr>
          <p:spPr bwMode="auto">
            <a:xfrm>
              <a:off x="331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5" name="Line 16" descr="QGpaper"/>
            <p:cNvSpPr>
              <a:spLocks noChangeShapeType="1"/>
            </p:cNvSpPr>
            <p:nvPr/>
          </p:nvSpPr>
          <p:spPr bwMode="auto">
            <a:xfrm>
              <a:off x="342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6" name="Line 17" descr="QGpaper"/>
            <p:cNvSpPr>
              <a:spLocks noChangeShapeType="1"/>
            </p:cNvSpPr>
            <p:nvPr/>
          </p:nvSpPr>
          <p:spPr bwMode="auto">
            <a:xfrm>
              <a:off x="354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7" name="Line 18" descr="QGpaper"/>
            <p:cNvSpPr>
              <a:spLocks noChangeShapeType="1"/>
            </p:cNvSpPr>
            <p:nvPr/>
          </p:nvSpPr>
          <p:spPr bwMode="auto">
            <a:xfrm>
              <a:off x="365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8" name="Line 19" descr="QGpaper"/>
            <p:cNvSpPr>
              <a:spLocks noChangeShapeType="1"/>
            </p:cNvSpPr>
            <p:nvPr/>
          </p:nvSpPr>
          <p:spPr bwMode="auto">
            <a:xfrm>
              <a:off x="376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Line 20" descr="QGpaper"/>
            <p:cNvSpPr>
              <a:spLocks noChangeShapeType="1"/>
            </p:cNvSpPr>
            <p:nvPr/>
          </p:nvSpPr>
          <p:spPr bwMode="auto">
            <a:xfrm>
              <a:off x="388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0" name="Line 21" descr="QGpaper"/>
            <p:cNvSpPr>
              <a:spLocks noChangeShapeType="1"/>
            </p:cNvSpPr>
            <p:nvPr/>
          </p:nvSpPr>
          <p:spPr bwMode="auto">
            <a:xfrm>
              <a:off x="399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Line 22" descr="QGpaper"/>
            <p:cNvSpPr>
              <a:spLocks noChangeShapeType="1"/>
            </p:cNvSpPr>
            <p:nvPr/>
          </p:nvSpPr>
          <p:spPr bwMode="auto">
            <a:xfrm>
              <a:off x="410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2" name="Line 23" descr="QGpaper"/>
            <p:cNvSpPr>
              <a:spLocks noChangeShapeType="1"/>
            </p:cNvSpPr>
            <p:nvPr/>
          </p:nvSpPr>
          <p:spPr bwMode="auto">
            <a:xfrm>
              <a:off x="422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3" name="Line 24" descr="QGpaper"/>
            <p:cNvSpPr>
              <a:spLocks noChangeShapeType="1"/>
            </p:cNvSpPr>
            <p:nvPr/>
          </p:nvSpPr>
          <p:spPr bwMode="auto">
            <a:xfrm>
              <a:off x="433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4" name="Line 25" descr="QGpaper"/>
            <p:cNvSpPr>
              <a:spLocks noChangeShapeType="1"/>
            </p:cNvSpPr>
            <p:nvPr/>
          </p:nvSpPr>
          <p:spPr bwMode="auto">
            <a:xfrm>
              <a:off x="444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5" name="Line 26" descr="QGpaper"/>
            <p:cNvSpPr>
              <a:spLocks noChangeShapeType="1"/>
            </p:cNvSpPr>
            <p:nvPr/>
          </p:nvSpPr>
          <p:spPr bwMode="auto">
            <a:xfrm>
              <a:off x="456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6" name="Line 27" descr="QGpaper"/>
            <p:cNvSpPr>
              <a:spLocks noChangeShapeType="1"/>
            </p:cNvSpPr>
            <p:nvPr/>
          </p:nvSpPr>
          <p:spPr bwMode="auto">
            <a:xfrm>
              <a:off x="467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7" name="Line 28" descr="QGpaper"/>
            <p:cNvSpPr>
              <a:spLocks noChangeShapeType="1"/>
            </p:cNvSpPr>
            <p:nvPr/>
          </p:nvSpPr>
          <p:spPr bwMode="auto">
            <a:xfrm>
              <a:off x="478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8" name="Line 29" descr="QGpaper"/>
            <p:cNvSpPr>
              <a:spLocks noChangeShapeType="1"/>
            </p:cNvSpPr>
            <p:nvPr/>
          </p:nvSpPr>
          <p:spPr bwMode="auto">
            <a:xfrm>
              <a:off x="490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9" name="Line 30" descr="QGpaper"/>
            <p:cNvSpPr>
              <a:spLocks noChangeShapeType="1"/>
            </p:cNvSpPr>
            <p:nvPr/>
          </p:nvSpPr>
          <p:spPr bwMode="auto">
            <a:xfrm>
              <a:off x="501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0" name="Line 31" descr="QGpaper"/>
            <p:cNvSpPr>
              <a:spLocks noChangeShapeType="1"/>
            </p:cNvSpPr>
            <p:nvPr/>
          </p:nvSpPr>
          <p:spPr bwMode="auto">
            <a:xfrm>
              <a:off x="512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1" name="Line 32" descr="QGpaper"/>
            <p:cNvSpPr>
              <a:spLocks noChangeShapeType="1"/>
            </p:cNvSpPr>
            <p:nvPr/>
          </p:nvSpPr>
          <p:spPr bwMode="auto">
            <a:xfrm>
              <a:off x="524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2" name="Line 33" descr="QGpaper"/>
            <p:cNvSpPr>
              <a:spLocks noChangeShapeType="1"/>
            </p:cNvSpPr>
            <p:nvPr/>
          </p:nvSpPr>
          <p:spPr bwMode="auto">
            <a:xfrm>
              <a:off x="535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3" name="Line 34" descr="QGpaper"/>
            <p:cNvSpPr>
              <a:spLocks noChangeShapeType="1"/>
            </p:cNvSpPr>
            <p:nvPr/>
          </p:nvSpPr>
          <p:spPr bwMode="auto">
            <a:xfrm>
              <a:off x="546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4" name="Line 35" descr="QGpaper"/>
            <p:cNvSpPr>
              <a:spLocks noChangeShapeType="1"/>
            </p:cNvSpPr>
            <p:nvPr/>
          </p:nvSpPr>
          <p:spPr bwMode="auto">
            <a:xfrm>
              <a:off x="558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5" name="Line 36" descr="QGpaper"/>
            <p:cNvSpPr>
              <a:spLocks noChangeShapeType="1"/>
            </p:cNvSpPr>
            <p:nvPr/>
          </p:nvSpPr>
          <p:spPr bwMode="auto">
            <a:xfrm>
              <a:off x="569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6" name="Line 37" descr="QGpaper"/>
            <p:cNvSpPr>
              <a:spLocks noChangeShapeType="1"/>
            </p:cNvSpPr>
            <p:nvPr/>
          </p:nvSpPr>
          <p:spPr bwMode="auto">
            <a:xfrm>
              <a:off x="580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7" name="Line 38" descr="QGpaper"/>
            <p:cNvSpPr>
              <a:spLocks noChangeShapeType="1"/>
            </p:cNvSpPr>
            <p:nvPr/>
          </p:nvSpPr>
          <p:spPr bwMode="auto">
            <a:xfrm>
              <a:off x="592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8" name="Line 39" descr="QGpaper"/>
            <p:cNvSpPr>
              <a:spLocks noChangeShapeType="1"/>
            </p:cNvSpPr>
            <p:nvPr/>
          </p:nvSpPr>
          <p:spPr bwMode="auto">
            <a:xfrm>
              <a:off x="603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9" name="Line 40" descr="QGpaper"/>
            <p:cNvSpPr>
              <a:spLocks noChangeShapeType="1"/>
            </p:cNvSpPr>
            <p:nvPr/>
          </p:nvSpPr>
          <p:spPr bwMode="auto">
            <a:xfrm>
              <a:off x="614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0" name="Line 41" descr="QGpaper"/>
            <p:cNvSpPr>
              <a:spLocks noChangeShapeType="1"/>
            </p:cNvSpPr>
            <p:nvPr/>
          </p:nvSpPr>
          <p:spPr bwMode="auto">
            <a:xfrm>
              <a:off x="626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1" name="Line 42" descr="QGpaper"/>
            <p:cNvSpPr>
              <a:spLocks noChangeShapeType="1"/>
            </p:cNvSpPr>
            <p:nvPr/>
          </p:nvSpPr>
          <p:spPr bwMode="auto">
            <a:xfrm>
              <a:off x="2180" y="4308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2" name="Line 43" descr="QGpaper"/>
            <p:cNvSpPr>
              <a:spLocks noChangeShapeType="1"/>
            </p:cNvSpPr>
            <p:nvPr/>
          </p:nvSpPr>
          <p:spPr bwMode="auto">
            <a:xfrm>
              <a:off x="2180" y="4421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3" name="Line 44" descr="QGpaper"/>
            <p:cNvSpPr>
              <a:spLocks noChangeShapeType="1"/>
            </p:cNvSpPr>
            <p:nvPr/>
          </p:nvSpPr>
          <p:spPr bwMode="auto">
            <a:xfrm>
              <a:off x="2180" y="4534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4" name="Line 45" descr="QGpaper"/>
            <p:cNvSpPr>
              <a:spLocks noChangeShapeType="1"/>
            </p:cNvSpPr>
            <p:nvPr/>
          </p:nvSpPr>
          <p:spPr bwMode="auto">
            <a:xfrm>
              <a:off x="2180" y="4648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5" name="Line 46" descr="QGpaper"/>
            <p:cNvSpPr>
              <a:spLocks noChangeShapeType="1"/>
            </p:cNvSpPr>
            <p:nvPr/>
          </p:nvSpPr>
          <p:spPr bwMode="auto">
            <a:xfrm>
              <a:off x="2180" y="4761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6" name="Line 47" descr="QGpaper"/>
            <p:cNvSpPr>
              <a:spLocks noChangeShapeType="1"/>
            </p:cNvSpPr>
            <p:nvPr/>
          </p:nvSpPr>
          <p:spPr bwMode="auto">
            <a:xfrm>
              <a:off x="2180" y="4875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7" name="Line 48" descr="QGpaper"/>
            <p:cNvSpPr>
              <a:spLocks noChangeShapeType="1"/>
            </p:cNvSpPr>
            <p:nvPr/>
          </p:nvSpPr>
          <p:spPr bwMode="auto">
            <a:xfrm>
              <a:off x="2180" y="4988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8" name="Line 49" descr="QGpaper"/>
            <p:cNvSpPr>
              <a:spLocks noChangeShapeType="1"/>
            </p:cNvSpPr>
            <p:nvPr/>
          </p:nvSpPr>
          <p:spPr bwMode="auto">
            <a:xfrm>
              <a:off x="2180" y="5101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9" name="Line 50" descr="QGpaper"/>
            <p:cNvSpPr>
              <a:spLocks noChangeShapeType="1"/>
            </p:cNvSpPr>
            <p:nvPr/>
          </p:nvSpPr>
          <p:spPr bwMode="auto">
            <a:xfrm>
              <a:off x="2180" y="5215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0" name="Line 51" descr="QGpaper"/>
            <p:cNvSpPr>
              <a:spLocks noChangeShapeType="1"/>
            </p:cNvSpPr>
            <p:nvPr/>
          </p:nvSpPr>
          <p:spPr bwMode="auto">
            <a:xfrm>
              <a:off x="2180" y="5328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1" name="Line 52" descr="QGpaper"/>
            <p:cNvSpPr>
              <a:spLocks noChangeShapeType="1"/>
            </p:cNvSpPr>
            <p:nvPr/>
          </p:nvSpPr>
          <p:spPr bwMode="auto">
            <a:xfrm>
              <a:off x="2180" y="5442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2" name="Line 53" descr="QGpaper"/>
            <p:cNvSpPr>
              <a:spLocks noChangeShapeType="1"/>
            </p:cNvSpPr>
            <p:nvPr/>
          </p:nvSpPr>
          <p:spPr bwMode="auto">
            <a:xfrm>
              <a:off x="2180" y="5555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3" name="Line 54" descr="QGpaper"/>
            <p:cNvSpPr>
              <a:spLocks noChangeShapeType="1"/>
            </p:cNvSpPr>
            <p:nvPr/>
          </p:nvSpPr>
          <p:spPr bwMode="auto">
            <a:xfrm>
              <a:off x="2180" y="5668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4" name="Line 55" descr="QGpaper"/>
            <p:cNvSpPr>
              <a:spLocks noChangeShapeType="1"/>
            </p:cNvSpPr>
            <p:nvPr/>
          </p:nvSpPr>
          <p:spPr bwMode="auto">
            <a:xfrm>
              <a:off x="2180" y="5782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5" name="Line 56" descr="QGpaper"/>
            <p:cNvSpPr>
              <a:spLocks noChangeShapeType="1"/>
            </p:cNvSpPr>
            <p:nvPr/>
          </p:nvSpPr>
          <p:spPr bwMode="auto">
            <a:xfrm>
              <a:off x="2180" y="5895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6" name="Line 57" descr="QGpaper"/>
            <p:cNvSpPr>
              <a:spLocks noChangeShapeType="1"/>
            </p:cNvSpPr>
            <p:nvPr/>
          </p:nvSpPr>
          <p:spPr bwMode="auto">
            <a:xfrm>
              <a:off x="2180" y="6008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7" name="Line 58" descr="QGpaper"/>
            <p:cNvSpPr>
              <a:spLocks noChangeShapeType="1"/>
            </p:cNvSpPr>
            <p:nvPr/>
          </p:nvSpPr>
          <p:spPr bwMode="auto">
            <a:xfrm>
              <a:off x="2180" y="6122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8" name="Line 59" descr="QGpaper"/>
            <p:cNvSpPr>
              <a:spLocks noChangeShapeType="1"/>
            </p:cNvSpPr>
            <p:nvPr/>
          </p:nvSpPr>
          <p:spPr bwMode="auto">
            <a:xfrm>
              <a:off x="2180" y="6235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" name="Line 60" descr="QGpaper"/>
            <p:cNvSpPr>
              <a:spLocks noChangeShapeType="1"/>
            </p:cNvSpPr>
            <p:nvPr/>
          </p:nvSpPr>
          <p:spPr bwMode="auto">
            <a:xfrm>
              <a:off x="2180" y="6349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0" name="Line 61" descr="QGpaper"/>
            <p:cNvSpPr>
              <a:spLocks noChangeShapeType="1"/>
            </p:cNvSpPr>
            <p:nvPr/>
          </p:nvSpPr>
          <p:spPr bwMode="auto">
            <a:xfrm>
              <a:off x="2180" y="6462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1" name="Line 62" descr="QGpaper"/>
            <p:cNvSpPr>
              <a:spLocks noChangeShapeType="1"/>
            </p:cNvSpPr>
            <p:nvPr/>
          </p:nvSpPr>
          <p:spPr bwMode="auto">
            <a:xfrm>
              <a:off x="2180" y="6575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2" name="Line 63" descr="QGpaper"/>
            <p:cNvSpPr>
              <a:spLocks noChangeShapeType="1"/>
            </p:cNvSpPr>
            <p:nvPr/>
          </p:nvSpPr>
          <p:spPr bwMode="auto">
            <a:xfrm>
              <a:off x="2180" y="4194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3" name="Line 64" descr="QGpaper"/>
            <p:cNvSpPr>
              <a:spLocks noChangeShapeType="1"/>
            </p:cNvSpPr>
            <p:nvPr/>
          </p:nvSpPr>
          <p:spPr bwMode="auto">
            <a:xfrm>
              <a:off x="2180" y="4081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4" name="Line 65" descr="QGpaper"/>
            <p:cNvSpPr>
              <a:spLocks noChangeShapeType="1"/>
            </p:cNvSpPr>
            <p:nvPr/>
          </p:nvSpPr>
          <p:spPr bwMode="auto">
            <a:xfrm>
              <a:off x="2180" y="3968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5" name="Line 66" descr="QGpaper"/>
            <p:cNvSpPr>
              <a:spLocks noChangeShapeType="1"/>
            </p:cNvSpPr>
            <p:nvPr/>
          </p:nvSpPr>
          <p:spPr bwMode="auto">
            <a:xfrm>
              <a:off x="2180" y="3854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6" name="Line 67" descr="QGpaper"/>
            <p:cNvSpPr>
              <a:spLocks noChangeShapeType="1"/>
            </p:cNvSpPr>
            <p:nvPr/>
          </p:nvSpPr>
          <p:spPr bwMode="auto">
            <a:xfrm>
              <a:off x="2180" y="3741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7" name="Line 68" descr="QGpaper"/>
            <p:cNvSpPr>
              <a:spLocks noChangeShapeType="1"/>
            </p:cNvSpPr>
            <p:nvPr/>
          </p:nvSpPr>
          <p:spPr bwMode="auto">
            <a:xfrm>
              <a:off x="2180" y="3627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8" name="Line 69" descr="QGpaper"/>
            <p:cNvSpPr>
              <a:spLocks noChangeShapeType="1"/>
            </p:cNvSpPr>
            <p:nvPr/>
          </p:nvSpPr>
          <p:spPr bwMode="auto">
            <a:xfrm>
              <a:off x="2180" y="3514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9" name="Line 70" descr="QGpaper"/>
            <p:cNvSpPr>
              <a:spLocks noChangeShapeType="1"/>
            </p:cNvSpPr>
            <p:nvPr/>
          </p:nvSpPr>
          <p:spPr bwMode="auto">
            <a:xfrm>
              <a:off x="2180" y="3401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0" name="Line 71" descr="QGpaper"/>
            <p:cNvSpPr>
              <a:spLocks noChangeShapeType="1"/>
            </p:cNvSpPr>
            <p:nvPr/>
          </p:nvSpPr>
          <p:spPr bwMode="auto">
            <a:xfrm>
              <a:off x="2180" y="3287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1" name="Line 72" descr="QGpaper"/>
            <p:cNvSpPr>
              <a:spLocks noChangeShapeType="1"/>
            </p:cNvSpPr>
            <p:nvPr/>
          </p:nvSpPr>
          <p:spPr bwMode="auto">
            <a:xfrm>
              <a:off x="2180" y="3174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2" name="Line 73" descr="QGpaper"/>
            <p:cNvSpPr>
              <a:spLocks noChangeShapeType="1"/>
            </p:cNvSpPr>
            <p:nvPr/>
          </p:nvSpPr>
          <p:spPr bwMode="auto">
            <a:xfrm>
              <a:off x="2180" y="3060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3" name="Line 74" descr="QGpaper"/>
            <p:cNvSpPr>
              <a:spLocks noChangeShapeType="1"/>
            </p:cNvSpPr>
            <p:nvPr/>
          </p:nvSpPr>
          <p:spPr bwMode="auto">
            <a:xfrm>
              <a:off x="2180" y="2947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4" name="Line 75" descr="QGpaper"/>
            <p:cNvSpPr>
              <a:spLocks noChangeShapeType="1"/>
            </p:cNvSpPr>
            <p:nvPr/>
          </p:nvSpPr>
          <p:spPr bwMode="auto">
            <a:xfrm>
              <a:off x="2180" y="2834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5" name="Line 76" descr="QGpaper"/>
            <p:cNvSpPr>
              <a:spLocks noChangeShapeType="1"/>
            </p:cNvSpPr>
            <p:nvPr/>
          </p:nvSpPr>
          <p:spPr bwMode="auto">
            <a:xfrm>
              <a:off x="2180" y="2720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6" name="Line 77" descr="QGpaper"/>
            <p:cNvSpPr>
              <a:spLocks noChangeShapeType="1"/>
            </p:cNvSpPr>
            <p:nvPr/>
          </p:nvSpPr>
          <p:spPr bwMode="auto">
            <a:xfrm>
              <a:off x="2180" y="2607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7" name="Line 78" descr="QGpaper"/>
            <p:cNvSpPr>
              <a:spLocks noChangeShapeType="1"/>
            </p:cNvSpPr>
            <p:nvPr/>
          </p:nvSpPr>
          <p:spPr bwMode="auto">
            <a:xfrm>
              <a:off x="2180" y="2494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8" name="Line 79" descr="QGpaper"/>
            <p:cNvSpPr>
              <a:spLocks noChangeShapeType="1"/>
            </p:cNvSpPr>
            <p:nvPr/>
          </p:nvSpPr>
          <p:spPr bwMode="auto">
            <a:xfrm>
              <a:off x="2180" y="2380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9" name="Line 80" descr="QGpaper"/>
            <p:cNvSpPr>
              <a:spLocks noChangeShapeType="1"/>
            </p:cNvSpPr>
            <p:nvPr/>
          </p:nvSpPr>
          <p:spPr bwMode="auto">
            <a:xfrm>
              <a:off x="2180" y="2267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0" name="Line 81" descr="QGpaper"/>
            <p:cNvSpPr>
              <a:spLocks noChangeShapeType="1"/>
            </p:cNvSpPr>
            <p:nvPr/>
          </p:nvSpPr>
          <p:spPr bwMode="auto">
            <a:xfrm>
              <a:off x="2180" y="2153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1" name="Line 82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408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2" name="Line 83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3" name="Line 84" descr="QGpaper"/>
            <p:cNvSpPr>
              <a:spLocks noChangeShapeType="1"/>
            </p:cNvSpPr>
            <p:nvPr/>
          </p:nvSpPr>
          <p:spPr bwMode="auto">
            <a:xfrm>
              <a:off x="2746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4" name="Line 85" descr="QGpaper"/>
            <p:cNvSpPr>
              <a:spLocks noChangeShapeType="1"/>
            </p:cNvSpPr>
            <p:nvPr/>
          </p:nvSpPr>
          <p:spPr bwMode="auto">
            <a:xfrm>
              <a:off x="3313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5" name="Line 86" descr="QGpaper"/>
            <p:cNvSpPr>
              <a:spLocks noChangeShapeType="1"/>
            </p:cNvSpPr>
            <p:nvPr/>
          </p:nvSpPr>
          <p:spPr bwMode="auto">
            <a:xfrm>
              <a:off x="3880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6" name="Line 87" descr="QGpaper"/>
            <p:cNvSpPr>
              <a:spLocks noChangeShapeType="1"/>
            </p:cNvSpPr>
            <p:nvPr/>
          </p:nvSpPr>
          <p:spPr bwMode="auto">
            <a:xfrm>
              <a:off x="4447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7" name="Line 88" descr="QGpaper"/>
            <p:cNvSpPr>
              <a:spLocks noChangeShapeType="1"/>
            </p:cNvSpPr>
            <p:nvPr/>
          </p:nvSpPr>
          <p:spPr bwMode="auto">
            <a:xfrm>
              <a:off x="5014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8" name="Line 89" descr="QGpaper"/>
            <p:cNvSpPr>
              <a:spLocks noChangeShapeType="1"/>
            </p:cNvSpPr>
            <p:nvPr/>
          </p:nvSpPr>
          <p:spPr bwMode="auto">
            <a:xfrm>
              <a:off x="5581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9" name="Line 90" descr="QGpaper"/>
            <p:cNvSpPr>
              <a:spLocks noChangeShapeType="1"/>
            </p:cNvSpPr>
            <p:nvPr/>
          </p:nvSpPr>
          <p:spPr bwMode="auto">
            <a:xfrm>
              <a:off x="6148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0" name="Line 91" descr="QGpaper"/>
            <p:cNvSpPr>
              <a:spLocks noChangeShapeType="1"/>
            </p:cNvSpPr>
            <p:nvPr/>
          </p:nvSpPr>
          <p:spPr bwMode="auto">
            <a:xfrm>
              <a:off x="2180" y="4308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1" name="Line 92" descr="QGpaper"/>
            <p:cNvSpPr>
              <a:spLocks noChangeShapeType="1"/>
            </p:cNvSpPr>
            <p:nvPr/>
          </p:nvSpPr>
          <p:spPr bwMode="auto">
            <a:xfrm>
              <a:off x="2180" y="4875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2" name="Line 93" descr="QGpaper"/>
            <p:cNvSpPr>
              <a:spLocks noChangeShapeType="1"/>
            </p:cNvSpPr>
            <p:nvPr/>
          </p:nvSpPr>
          <p:spPr bwMode="auto">
            <a:xfrm>
              <a:off x="2180" y="5442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3" name="Line 94" descr="QGpaper"/>
            <p:cNvSpPr>
              <a:spLocks noChangeShapeType="1"/>
            </p:cNvSpPr>
            <p:nvPr/>
          </p:nvSpPr>
          <p:spPr bwMode="auto">
            <a:xfrm>
              <a:off x="2180" y="6008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4" name="Line 95" descr="QGpaper"/>
            <p:cNvSpPr>
              <a:spLocks noChangeShapeType="1"/>
            </p:cNvSpPr>
            <p:nvPr/>
          </p:nvSpPr>
          <p:spPr bwMode="auto">
            <a:xfrm>
              <a:off x="2180" y="6575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5" name="Line 96" descr="QGpaper"/>
            <p:cNvSpPr>
              <a:spLocks noChangeShapeType="1"/>
            </p:cNvSpPr>
            <p:nvPr/>
          </p:nvSpPr>
          <p:spPr bwMode="auto">
            <a:xfrm>
              <a:off x="2180" y="3741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6" name="Line 97" descr="QGpaper"/>
            <p:cNvSpPr>
              <a:spLocks noChangeShapeType="1"/>
            </p:cNvSpPr>
            <p:nvPr/>
          </p:nvSpPr>
          <p:spPr bwMode="auto">
            <a:xfrm>
              <a:off x="2180" y="3174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7" name="Line 98" descr="QGpaper"/>
            <p:cNvSpPr>
              <a:spLocks noChangeShapeType="1"/>
            </p:cNvSpPr>
            <p:nvPr/>
          </p:nvSpPr>
          <p:spPr bwMode="auto">
            <a:xfrm>
              <a:off x="2180" y="2607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8" name="Line 99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4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9" name="Line 100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0" name="Line 101" descr="QGpaper"/>
            <p:cNvSpPr>
              <a:spLocks noChangeShapeType="1"/>
            </p:cNvSpPr>
            <p:nvPr/>
          </p:nvSpPr>
          <p:spPr bwMode="auto">
            <a:xfrm>
              <a:off x="3313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" name="Line 102" descr="QGpaper"/>
            <p:cNvSpPr>
              <a:spLocks noChangeShapeType="1"/>
            </p:cNvSpPr>
            <p:nvPr/>
          </p:nvSpPr>
          <p:spPr bwMode="auto">
            <a:xfrm>
              <a:off x="4447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2" name="Line 103" descr="QGpaper"/>
            <p:cNvSpPr>
              <a:spLocks noChangeShapeType="1"/>
            </p:cNvSpPr>
            <p:nvPr/>
          </p:nvSpPr>
          <p:spPr bwMode="auto">
            <a:xfrm>
              <a:off x="5581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3" name="Line 104" descr="QGpaper"/>
            <p:cNvSpPr>
              <a:spLocks noChangeShapeType="1"/>
            </p:cNvSpPr>
            <p:nvPr/>
          </p:nvSpPr>
          <p:spPr bwMode="auto">
            <a:xfrm>
              <a:off x="2180" y="4308"/>
              <a:ext cx="40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4" name="Line 105" descr="QGpaper"/>
            <p:cNvSpPr>
              <a:spLocks noChangeShapeType="1"/>
            </p:cNvSpPr>
            <p:nvPr/>
          </p:nvSpPr>
          <p:spPr bwMode="auto">
            <a:xfrm>
              <a:off x="2180" y="5442"/>
              <a:ext cx="40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5" name="Line 106" descr="QGpaper"/>
            <p:cNvSpPr>
              <a:spLocks noChangeShapeType="1"/>
            </p:cNvSpPr>
            <p:nvPr/>
          </p:nvSpPr>
          <p:spPr bwMode="auto">
            <a:xfrm>
              <a:off x="2180" y="6575"/>
              <a:ext cx="40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6" name="Line 107" descr="QGpaper"/>
            <p:cNvSpPr>
              <a:spLocks noChangeShapeType="1"/>
            </p:cNvSpPr>
            <p:nvPr/>
          </p:nvSpPr>
          <p:spPr bwMode="auto">
            <a:xfrm>
              <a:off x="2180" y="3174"/>
              <a:ext cx="40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7" name="Line 108" descr="QGpaper"/>
            <p:cNvSpPr>
              <a:spLocks noChangeShapeType="1"/>
            </p:cNvSpPr>
            <p:nvPr/>
          </p:nvSpPr>
          <p:spPr bwMode="auto">
            <a:xfrm>
              <a:off x="2180" y="2040"/>
              <a:ext cx="40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8" name="Line 109" descr="QGaxis"/>
            <p:cNvSpPr>
              <a:spLocks noChangeShapeType="1"/>
            </p:cNvSpPr>
            <p:nvPr/>
          </p:nvSpPr>
          <p:spPr bwMode="auto">
            <a:xfrm>
              <a:off x="2180" y="4308"/>
              <a:ext cx="448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9" name="Line 110" descr="QGaxis"/>
            <p:cNvSpPr>
              <a:spLocks noChangeShapeType="1"/>
            </p:cNvSpPr>
            <p:nvPr/>
          </p:nvSpPr>
          <p:spPr bwMode="auto">
            <a:xfrm flipV="1">
              <a:off x="2180" y="1640"/>
              <a:ext cx="0" cy="49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60" name="AutoShape 111" descr="QGaxislabel"/>
            <p:cNvSpPr>
              <a:spLocks noChangeArrowheads="1"/>
            </p:cNvSpPr>
            <p:nvPr/>
          </p:nvSpPr>
          <p:spPr bwMode="auto">
            <a:xfrm>
              <a:off x="1820" y="3044"/>
              <a:ext cx="32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0.5</a:t>
              </a:r>
              <a:endParaRPr lang="en-US" sz="1600"/>
            </a:p>
          </p:txBody>
        </p:sp>
        <p:sp>
          <p:nvSpPr>
            <p:cNvPr id="2161" name="Line 112" descr="QGaxis"/>
            <p:cNvSpPr>
              <a:spLocks noChangeShapeType="1"/>
            </p:cNvSpPr>
            <p:nvPr/>
          </p:nvSpPr>
          <p:spPr bwMode="auto">
            <a:xfrm>
              <a:off x="2160" y="3174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62" name="AutoShape 113" descr="QGaxislabel"/>
            <p:cNvSpPr>
              <a:spLocks noChangeArrowheads="1"/>
            </p:cNvSpPr>
            <p:nvPr/>
          </p:nvSpPr>
          <p:spPr bwMode="auto">
            <a:xfrm>
              <a:off x="2000" y="1910"/>
              <a:ext cx="14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600"/>
            </a:p>
          </p:txBody>
        </p:sp>
        <p:sp>
          <p:nvSpPr>
            <p:cNvPr id="2163" name="Line 114" descr="QGaxis"/>
            <p:cNvSpPr>
              <a:spLocks noChangeShapeType="1"/>
            </p:cNvSpPr>
            <p:nvPr/>
          </p:nvSpPr>
          <p:spPr bwMode="auto">
            <a:xfrm>
              <a:off x="2160" y="2040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64" name="AutoShape 115" descr="QGaxislabel"/>
            <p:cNvSpPr>
              <a:spLocks noChangeArrowheads="1"/>
            </p:cNvSpPr>
            <p:nvPr/>
          </p:nvSpPr>
          <p:spPr bwMode="auto">
            <a:xfrm>
              <a:off x="1820" y="5312"/>
              <a:ext cx="40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-0.5</a:t>
              </a:r>
              <a:endParaRPr lang="en-US" sz="1600"/>
            </a:p>
          </p:txBody>
        </p:sp>
        <p:sp>
          <p:nvSpPr>
            <p:cNvPr id="2165" name="Line 116" descr="QGaxis"/>
            <p:cNvSpPr>
              <a:spLocks noChangeShapeType="1"/>
            </p:cNvSpPr>
            <p:nvPr/>
          </p:nvSpPr>
          <p:spPr bwMode="auto">
            <a:xfrm>
              <a:off x="2160" y="5442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66" name="AutoShape 117" descr="QGaxislabel"/>
            <p:cNvSpPr>
              <a:spLocks noChangeArrowheads="1"/>
            </p:cNvSpPr>
            <p:nvPr/>
          </p:nvSpPr>
          <p:spPr bwMode="auto">
            <a:xfrm>
              <a:off x="1920" y="6445"/>
              <a:ext cx="22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-1</a:t>
              </a:r>
              <a:endParaRPr lang="en-US" sz="1600"/>
            </a:p>
          </p:txBody>
        </p:sp>
        <p:sp>
          <p:nvSpPr>
            <p:cNvPr id="2167" name="AutoShape 118" descr="QGaxislabel"/>
            <p:cNvSpPr>
              <a:spLocks noChangeArrowheads="1"/>
            </p:cNvSpPr>
            <p:nvPr/>
          </p:nvSpPr>
          <p:spPr bwMode="auto">
            <a:xfrm>
              <a:off x="3123" y="4348"/>
              <a:ext cx="38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100</a:t>
              </a:r>
              <a:endParaRPr lang="en-US" sz="1600"/>
            </a:p>
          </p:txBody>
        </p:sp>
        <p:sp>
          <p:nvSpPr>
            <p:cNvPr id="2168" name="Line 119" descr="QGaxis"/>
            <p:cNvSpPr>
              <a:spLocks noChangeShapeType="1"/>
            </p:cNvSpPr>
            <p:nvPr/>
          </p:nvSpPr>
          <p:spPr bwMode="auto">
            <a:xfrm flipV="1">
              <a:off x="3313" y="4288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69" name="AutoShape 120" descr="QGaxislabel"/>
            <p:cNvSpPr>
              <a:spLocks noChangeArrowheads="1"/>
            </p:cNvSpPr>
            <p:nvPr/>
          </p:nvSpPr>
          <p:spPr bwMode="auto">
            <a:xfrm>
              <a:off x="4257" y="4348"/>
              <a:ext cx="38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200</a:t>
              </a:r>
              <a:endParaRPr lang="en-US" sz="1600"/>
            </a:p>
          </p:txBody>
        </p:sp>
        <p:sp>
          <p:nvSpPr>
            <p:cNvPr id="2170" name="Line 121" descr="QGaxis"/>
            <p:cNvSpPr>
              <a:spLocks noChangeShapeType="1"/>
            </p:cNvSpPr>
            <p:nvPr/>
          </p:nvSpPr>
          <p:spPr bwMode="auto">
            <a:xfrm flipV="1">
              <a:off x="4447" y="4288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71" name="AutoShape 122" descr="QGaxislabel"/>
            <p:cNvSpPr>
              <a:spLocks noChangeArrowheads="1"/>
            </p:cNvSpPr>
            <p:nvPr/>
          </p:nvSpPr>
          <p:spPr bwMode="auto">
            <a:xfrm>
              <a:off x="5391" y="4348"/>
              <a:ext cx="38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300</a:t>
              </a:r>
              <a:endParaRPr lang="en-US" sz="1600"/>
            </a:p>
          </p:txBody>
        </p:sp>
        <p:sp>
          <p:nvSpPr>
            <p:cNvPr id="2172" name="Line 123" descr="QGaxis"/>
            <p:cNvSpPr>
              <a:spLocks noChangeShapeType="1"/>
            </p:cNvSpPr>
            <p:nvPr/>
          </p:nvSpPr>
          <p:spPr bwMode="auto">
            <a:xfrm flipV="1">
              <a:off x="5581" y="4288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73" name="AutoShape 124" descr="QGaxislabel"/>
            <p:cNvSpPr>
              <a:spLocks noChangeArrowheads="1"/>
            </p:cNvSpPr>
            <p:nvPr/>
          </p:nvSpPr>
          <p:spPr bwMode="auto">
            <a:xfrm>
              <a:off x="2000" y="4178"/>
              <a:ext cx="14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en-US" sz="1600"/>
            </a:p>
          </p:txBody>
        </p:sp>
        <p:sp>
          <p:nvSpPr>
            <p:cNvPr id="2174" name="AutoShape 125" descr="QGaxislabel"/>
            <p:cNvSpPr>
              <a:spLocks noChangeArrowheads="1"/>
            </p:cNvSpPr>
            <p:nvPr/>
          </p:nvSpPr>
          <p:spPr bwMode="auto">
            <a:xfrm>
              <a:off x="6634" y="4388"/>
              <a:ext cx="127" cy="324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 i="1">
                  <a:solidFill>
                    <a:srgbClr val="000000"/>
                  </a:solidFill>
                  <a:latin typeface="Calibri" pitchFamily="34" charset="0"/>
                </a:rPr>
                <a:t>x</a:t>
              </a:r>
              <a:endParaRPr lang="en-US" sz="1600"/>
            </a:p>
          </p:txBody>
        </p:sp>
        <p:sp>
          <p:nvSpPr>
            <p:cNvPr id="2" name="AutoShape 126" descr="QGaxislabel"/>
            <p:cNvSpPr>
              <a:spLocks noChangeArrowheads="1"/>
            </p:cNvSpPr>
            <p:nvPr/>
          </p:nvSpPr>
          <p:spPr bwMode="auto">
            <a:xfrm>
              <a:off x="1933" y="1498"/>
              <a:ext cx="127" cy="324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 i="1">
                  <a:solidFill>
                    <a:srgbClr val="000000"/>
                  </a:solidFill>
                  <a:latin typeface="Calibri" pitchFamily="34" charset="0"/>
                </a:rPr>
                <a:t>y</a:t>
              </a:r>
              <a:endParaRPr lang="en-US" sz="1600"/>
            </a:p>
          </p:txBody>
        </p:sp>
      </p:grpSp>
      <p:sp>
        <p:nvSpPr>
          <p:cNvPr id="2175" name="Freeform 127" descr="QGsettings001010Mediumy=cosx100MediumMedium00MediumMedium036050100x1y-110.5010000012Times New Roman0120.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/>
          </p:cNvSpPr>
          <p:nvPr/>
        </p:nvSpPr>
        <p:spPr bwMode="auto">
          <a:xfrm>
            <a:off x="1990725" y="1417638"/>
            <a:ext cx="4762500" cy="5289550"/>
          </a:xfrm>
          <a:custGeom>
            <a:avLst/>
            <a:gdLst/>
            <a:ahLst/>
            <a:cxnLst>
              <a:cxn ang="0">
                <a:pos x="61" y="10"/>
              </a:cxn>
              <a:cxn ang="0">
                <a:pos x="135" y="49"/>
              </a:cxn>
              <a:cxn ang="0">
                <a:pos x="208" y="115"/>
              </a:cxn>
              <a:cxn ang="0">
                <a:pos x="282" y="210"/>
              </a:cxn>
              <a:cxn ang="0">
                <a:pos x="355" y="330"/>
              </a:cxn>
              <a:cxn ang="0">
                <a:pos x="429" y="476"/>
              </a:cxn>
              <a:cxn ang="0">
                <a:pos x="502" y="644"/>
              </a:cxn>
              <a:cxn ang="0">
                <a:pos x="576" y="833"/>
              </a:cxn>
              <a:cxn ang="0">
                <a:pos x="649" y="1041"/>
              </a:cxn>
              <a:cxn ang="0">
                <a:pos x="722" y="1264"/>
              </a:cxn>
              <a:cxn ang="0">
                <a:pos x="796" y="1500"/>
              </a:cxn>
              <a:cxn ang="0">
                <a:pos x="869" y="1745"/>
              </a:cxn>
              <a:cxn ang="0">
                <a:pos x="943" y="1998"/>
              </a:cxn>
              <a:cxn ang="0">
                <a:pos x="1016" y="2253"/>
              </a:cxn>
              <a:cxn ang="0">
                <a:pos x="1090" y="2509"/>
              </a:cxn>
              <a:cxn ang="0">
                <a:pos x="1163" y="2762"/>
              </a:cxn>
              <a:cxn ang="0">
                <a:pos x="1237" y="3009"/>
              </a:cxn>
              <a:cxn ang="0">
                <a:pos x="1310" y="3246"/>
              </a:cxn>
              <a:cxn ang="0">
                <a:pos x="1384" y="3471"/>
              </a:cxn>
              <a:cxn ang="0">
                <a:pos x="1457" y="3680"/>
              </a:cxn>
              <a:cxn ang="0">
                <a:pos x="1531" y="3871"/>
              </a:cxn>
              <a:cxn ang="0">
                <a:pos x="1604" y="4042"/>
              </a:cxn>
              <a:cxn ang="0">
                <a:pos x="1678" y="4190"/>
              </a:cxn>
              <a:cxn ang="0">
                <a:pos x="1751" y="4313"/>
              </a:cxn>
              <a:cxn ang="0">
                <a:pos x="1825" y="4411"/>
              </a:cxn>
              <a:cxn ang="0">
                <a:pos x="1898" y="4481"/>
              </a:cxn>
              <a:cxn ang="0">
                <a:pos x="1972" y="4522"/>
              </a:cxn>
              <a:cxn ang="0">
                <a:pos x="2045" y="4535"/>
              </a:cxn>
              <a:cxn ang="0">
                <a:pos x="2118" y="4519"/>
              </a:cxn>
              <a:cxn ang="0">
                <a:pos x="2192" y="4474"/>
              </a:cxn>
              <a:cxn ang="0">
                <a:pos x="2265" y="4401"/>
              </a:cxn>
              <a:cxn ang="0">
                <a:pos x="2339" y="4301"/>
              </a:cxn>
              <a:cxn ang="0">
                <a:pos x="2412" y="4175"/>
              </a:cxn>
              <a:cxn ang="0">
                <a:pos x="2486" y="4024"/>
              </a:cxn>
              <a:cxn ang="0">
                <a:pos x="2559" y="3851"/>
              </a:cxn>
              <a:cxn ang="0">
                <a:pos x="2633" y="3658"/>
              </a:cxn>
              <a:cxn ang="0">
                <a:pos x="2706" y="3446"/>
              </a:cxn>
              <a:cxn ang="0">
                <a:pos x="2780" y="3220"/>
              </a:cxn>
              <a:cxn ang="0">
                <a:pos x="2853" y="2982"/>
              </a:cxn>
              <a:cxn ang="0">
                <a:pos x="2927" y="2735"/>
              </a:cxn>
              <a:cxn ang="0">
                <a:pos x="3000" y="2481"/>
              </a:cxn>
              <a:cxn ang="0">
                <a:pos x="3074" y="2225"/>
              </a:cxn>
              <a:cxn ang="0">
                <a:pos x="3147" y="1969"/>
              </a:cxn>
              <a:cxn ang="0">
                <a:pos x="3221" y="1718"/>
              </a:cxn>
              <a:cxn ang="0">
                <a:pos x="3294" y="1473"/>
              </a:cxn>
              <a:cxn ang="0">
                <a:pos x="3368" y="1238"/>
              </a:cxn>
              <a:cxn ang="0">
                <a:pos x="3441" y="1017"/>
              </a:cxn>
              <a:cxn ang="0">
                <a:pos x="3514" y="811"/>
              </a:cxn>
              <a:cxn ang="0">
                <a:pos x="3588" y="624"/>
              </a:cxn>
              <a:cxn ang="0">
                <a:pos x="3661" y="459"/>
              </a:cxn>
              <a:cxn ang="0">
                <a:pos x="3735" y="316"/>
              </a:cxn>
              <a:cxn ang="0">
                <a:pos x="3808" y="198"/>
              </a:cxn>
              <a:cxn ang="0">
                <a:pos x="3882" y="107"/>
              </a:cxn>
              <a:cxn ang="0">
                <a:pos x="3955" y="43"/>
              </a:cxn>
              <a:cxn ang="0">
                <a:pos x="4029" y="8"/>
              </a:cxn>
            </a:cxnLst>
            <a:rect l="0" t="0" r="r" b="b"/>
            <a:pathLst>
              <a:path w="4083" h="4536">
                <a:moveTo>
                  <a:pt x="0" y="0"/>
                </a:moveTo>
                <a:cubicBezTo>
                  <a:pt x="4" y="0"/>
                  <a:pt x="8" y="0"/>
                  <a:pt x="12" y="0"/>
                </a:cubicBezTo>
                <a:cubicBezTo>
                  <a:pt x="16" y="1"/>
                  <a:pt x="20" y="1"/>
                  <a:pt x="24" y="2"/>
                </a:cubicBezTo>
                <a:cubicBezTo>
                  <a:pt x="29" y="2"/>
                  <a:pt x="33" y="3"/>
                  <a:pt x="37" y="4"/>
                </a:cubicBezTo>
                <a:cubicBezTo>
                  <a:pt x="41" y="4"/>
                  <a:pt x="45" y="5"/>
                  <a:pt x="49" y="6"/>
                </a:cubicBezTo>
                <a:cubicBezTo>
                  <a:pt x="53" y="8"/>
                  <a:pt x="57" y="9"/>
                  <a:pt x="61" y="10"/>
                </a:cubicBezTo>
                <a:cubicBezTo>
                  <a:pt x="65" y="11"/>
                  <a:pt x="69" y="13"/>
                  <a:pt x="73" y="14"/>
                </a:cubicBezTo>
                <a:cubicBezTo>
                  <a:pt x="78" y="16"/>
                  <a:pt x="82" y="18"/>
                  <a:pt x="86" y="20"/>
                </a:cubicBezTo>
                <a:cubicBezTo>
                  <a:pt x="90" y="22"/>
                  <a:pt x="94" y="24"/>
                  <a:pt x="98" y="26"/>
                </a:cubicBezTo>
                <a:cubicBezTo>
                  <a:pt x="102" y="28"/>
                  <a:pt x="106" y="30"/>
                  <a:pt x="110" y="33"/>
                </a:cubicBezTo>
                <a:cubicBezTo>
                  <a:pt x="114" y="35"/>
                  <a:pt x="118" y="38"/>
                  <a:pt x="122" y="40"/>
                </a:cubicBezTo>
                <a:cubicBezTo>
                  <a:pt x="127" y="43"/>
                  <a:pt x="131" y="46"/>
                  <a:pt x="135" y="49"/>
                </a:cubicBezTo>
                <a:cubicBezTo>
                  <a:pt x="139" y="52"/>
                  <a:pt x="143" y="55"/>
                  <a:pt x="147" y="58"/>
                </a:cubicBezTo>
                <a:cubicBezTo>
                  <a:pt x="151" y="61"/>
                  <a:pt x="155" y="64"/>
                  <a:pt x="159" y="68"/>
                </a:cubicBezTo>
                <a:cubicBezTo>
                  <a:pt x="163" y="71"/>
                  <a:pt x="167" y="75"/>
                  <a:pt x="171" y="79"/>
                </a:cubicBezTo>
                <a:cubicBezTo>
                  <a:pt x="176" y="82"/>
                  <a:pt x="180" y="86"/>
                  <a:pt x="184" y="90"/>
                </a:cubicBezTo>
                <a:cubicBezTo>
                  <a:pt x="188" y="94"/>
                  <a:pt x="192" y="98"/>
                  <a:pt x="196" y="102"/>
                </a:cubicBezTo>
                <a:cubicBezTo>
                  <a:pt x="200" y="107"/>
                  <a:pt x="204" y="111"/>
                  <a:pt x="208" y="115"/>
                </a:cubicBezTo>
                <a:cubicBezTo>
                  <a:pt x="212" y="120"/>
                  <a:pt x="216" y="125"/>
                  <a:pt x="220" y="129"/>
                </a:cubicBezTo>
                <a:cubicBezTo>
                  <a:pt x="225" y="134"/>
                  <a:pt x="229" y="139"/>
                  <a:pt x="233" y="144"/>
                </a:cubicBezTo>
                <a:cubicBezTo>
                  <a:pt x="237" y="149"/>
                  <a:pt x="241" y="154"/>
                  <a:pt x="245" y="159"/>
                </a:cubicBezTo>
                <a:cubicBezTo>
                  <a:pt x="249" y="165"/>
                  <a:pt x="253" y="170"/>
                  <a:pt x="257" y="175"/>
                </a:cubicBezTo>
                <a:cubicBezTo>
                  <a:pt x="261" y="181"/>
                  <a:pt x="265" y="187"/>
                  <a:pt x="269" y="192"/>
                </a:cubicBezTo>
                <a:cubicBezTo>
                  <a:pt x="273" y="198"/>
                  <a:pt x="278" y="204"/>
                  <a:pt x="282" y="210"/>
                </a:cubicBezTo>
                <a:cubicBezTo>
                  <a:pt x="286" y="216"/>
                  <a:pt x="290" y="222"/>
                  <a:pt x="294" y="228"/>
                </a:cubicBezTo>
                <a:cubicBezTo>
                  <a:pt x="298" y="234"/>
                  <a:pt x="302" y="241"/>
                  <a:pt x="306" y="247"/>
                </a:cubicBezTo>
                <a:cubicBezTo>
                  <a:pt x="310" y="254"/>
                  <a:pt x="314" y="260"/>
                  <a:pt x="318" y="267"/>
                </a:cubicBezTo>
                <a:cubicBezTo>
                  <a:pt x="322" y="274"/>
                  <a:pt x="327" y="280"/>
                  <a:pt x="331" y="287"/>
                </a:cubicBezTo>
                <a:cubicBezTo>
                  <a:pt x="335" y="294"/>
                  <a:pt x="339" y="301"/>
                  <a:pt x="343" y="309"/>
                </a:cubicBezTo>
                <a:cubicBezTo>
                  <a:pt x="347" y="316"/>
                  <a:pt x="351" y="323"/>
                  <a:pt x="355" y="330"/>
                </a:cubicBezTo>
                <a:cubicBezTo>
                  <a:pt x="359" y="338"/>
                  <a:pt x="363" y="345"/>
                  <a:pt x="367" y="353"/>
                </a:cubicBezTo>
                <a:cubicBezTo>
                  <a:pt x="371" y="361"/>
                  <a:pt x="376" y="368"/>
                  <a:pt x="380" y="376"/>
                </a:cubicBezTo>
                <a:cubicBezTo>
                  <a:pt x="384" y="384"/>
                  <a:pt x="388" y="392"/>
                  <a:pt x="392" y="400"/>
                </a:cubicBezTo>
                <a:cubicBezTo>
                  <a:pt x="396" y="408"/>
                  <a:pt x="400" y="416"/>
                  <a:pt x="404" y="425"/>
                </a:cubicBezTo>
                <a:cubicBezTo>
                  <a:pt x="408" y="433"/>
                  <a:pt x="412" y="441"/>
                  <a:pt x="416" y="450"/>
                </a:cubicBezTo>
                <a:cubicBezTo>
                  <a:pt x="420" y="459"/>
                  <a:pt x="425" y="467"/>
                  <a:pt x="429" y="476"/>
                </a:cubicBezTo>
                <a:cubicBezTo>
                  <a:pt x="433" y="485"/>
                  <a:pt x="437" y="493"/>
                  <a:pt x="441" y="502"/>
                </a:cubicBezTo>
                <a:cubicBezTo>
                  <a:pt x="445" y="511"/>
                  <a:pt x="449" y="520"/>
                  <a:pt x="453" y="530"/>
                </a:cubicBezTo>
                <a:cubicBezTo>
                  <a:pt x="457" y="539"/>
                  <a:pt x="461" y="548"/>
                  <a:pt x="465" y="557"/>
                </a:cubicBezTo>
                <a:cubicBezTo>
                  <a:pt x="469" y="567"/>
                  <a:pt x="473" y="576"/>
                  <a:pt x="478" y="586"/>
                </a:cubicBezTo>
                <a:cubicBezTo>
                  <a:pt x="482" y="595"/>
                  <a:pt x="486" y="605"/>
                  <a:pt x="490" y="615"/>
                </a:cubicBezTo>
                <a:cubicBezTo>
                  <a:pt x="494" y="624"/>
                  <a:pt x="498" y="634"/>
                  <a:pt x="502" y="644"/>
                </a:cubicBezTo>
                <a:cubicBezTo>
                  <a:pt x="506" y="654"/>
                  <a:pt x="510" y="664"/>
                  <a:pt x="514" y="674"/>
                </a:cubicBezTo>
                <a:cubicBezTo>
                  <a:pt x="518" y="684"/>
                  <a:pt x="522" y="695"/>
                  <a:pt x="527" y="705"/>
                </a:cubicBezTo>
                <a:cubicBezTo>
                  <a:pt x="531" y="715"/>
                  <a:pt x="535" y="726"/>
                  <a:pt x="539" y="736"/>
                </a:cubicBezTo>
                <a:cubicBezTo>
                  <a:pt x="543" y="747"/>
                  <a:pt x="547" y="757"/>
                  <a:pt x="551" y="768"/>
                </a:cubicBezTo>
                <a:cubicBezTo>
                  <a:pt x="555" y="779"/>
                  <a:pt x="559" y="790"/>
                  <a:pt x="563" y="800"/>
                </a:cubicBezTo>
                <a:cubicBezTo>
                  <a:pt x="567" y="811"/>
                  <a:pt x="571" y="822"/>
                  <a:pt x="576" y="833"/>
                </a:cubicBezTo>
                <a:cubicBezTo>
                  <a:pt x="580" y="844"/>
                  <a:pt x="584" y="855"/>
                  <a:pt x="588" y="867"/>
                </a:cubicBezTo>
                <a:cubicBezTo>
                  <a:pt x="592" y="878"/>
                  <a:pt x="596" y="889"/>
                  <a:pt x="600" y="900"/>
                </a:cubicBezTo>
                <a:cubicBezTo>
                  <a:pt x="604" y="912"/>
                  <a:pt x="608" y="923"/>
                  <a:pt x="612" y="935"/>
                </a:cubicBezTo>
                <a:cubicBezTo>
                  <a:pt x="616" y="946"/>
                  <a:pt x="620" y="958"/>
                  <a:pt x="625" y="970"/>
                </a:cubicBezTo>
                <a:cubicBezTo>
                  <a:pt x="629" y="981"/>
                  <a:pt x="633" y="993"/>
                  <a:pt x="637" y="1005"/>
                </a:cubicBezTo>
                <a:cubicBezTo>
                  <a:pt x="641" y="1017"/>
                  <a:pt x="645" y="1029"/>
                  <a:pt x="649" y="1041"/>
                </a:cubicBezTo>
                <a:cubicBezTo>
                  <a:pt x="653" y="1053"/>
                  <a:pt x="657" y="1065"/>
                  <a:pt x="661" y="1077"/>
                </a:cubicBezTo>
                <a:cubicBezTo>
                  <a:pt x="665" y="1089"/>
                  <a:pt x="669" y="1101"/>
                  <a:pt x="674" y="1113"/>
                </a:cubicBezTo>
                <a:cubicBezTo>
                  <a:pt x="678" y="1126"/>
                  <a:pt x="682" y="1138"/>
                  <a:pt x="686" y="1150"/>
                </a:cubicBezTo>
                <a:cubicBezTo>
                  <a:pt x="690" y="1163"/>
                  <a:pt x="694" y="1175"/>
                  <a:pt x="698" y="1188"/>
                </a:cubicBezTo>
                <a:cubicBezTo>
                  <a:pt x="702" y="1200"/>
                  <a:pt x="706" y="1213"/>
                  <a:pt x="710" y="1226"/>
                </a:cubicBezTo>
                <a:cubicBezTo>
                  <a:pt x="714" y="1238"/>
                  <a:pt x="718" y="1251"/>
                  <a:pt x="722" y="1264"/>
                </a:cubicBezTo>
                <a:cubicBezTo>
                  <a:pt x="727" y="1276"/>
                  <a:pt x="731" y="1289"/>
                  <a:pt x="735" y="1302"/>
                </a:cubicBezTo>
                <a:cubicBezTo>
                  <a:pt x="739" y="1315"/>
                  <a:pt x="743" y="1328"/>
                  <a:pt x="747" y="1341"/>
                </a:cubicBezTo>
                <a:cubicBezTo>
                  <a:pt x="751" y="1354"/>
                  <a:pt x="755" y="1367"/>
                  <a:pt x="759" y="1380"/>
                </a:cubicBezTo>
                <a:cubicBezTo>
                  <a:pt x="763" y="1393"/>
                  <a:pt x="767" y="1406"/>
                  <a:pt x="771" y="1420"/>
                </a:cubicBezTo>
                <a:cubicBezTo>
                  <a:pt x="776" y="1433"/>
                  <a:pt x="780" y="1446"/>
                  <a:pt x="784" y="1459"/>
                </a:cubicBezTo>
                <a:cubicBezTo>
                  <a:pt x="788" y="1473"/>
                  <a:pt x="792" y="1486"/>
                  <a:pt x="796" y="1500"/>
                </a:cubicBezTo>
                <a:cubicBezTo>
                  <a:pt x="800" y="1513"/>
                  <a:pt x="804" y="1526"/>
                  <a:pt x="808" y="1540"/>
                </a:cubicBezTo>
                <a:cubicBezTo>
                  <a:pt x="812" y="1553"/>
                  <a:pt x="816" y="1567"/>
                  <a:pt x="820" y="1580"/>
                </a:cubicBezTo>
                <a:cubicBezTo>
                  <a:pt x="825" y="1594"/>
                  <a:pt x="829" y="1608"/>
                  <a:pt x="833" y="1621"/>
                </a:cubicBezTo>
                <a:cubicBezTo>
                  <a:pt x="837" y="1635"/>
                  <a:pt x="841" y="1649"/>
                  <a:pt x="845" y="1662"/>
                </a:cubicBezTo>
                <a:cubicBezTo>
                  <a:pt x="849" y="1676"/>
                  <a:pt x="853" y="1690"/>
                  <a:pt x="857" y="1704"/>
                </a:cubicBezTo>
                <a:cubicBezTo>
                  <a:pt x="861" y="1718"/>
                  <a:pt x="865" y="1731"/>
                  <a:pt x="869" y="1745"/>
                </a:cubicBezTo>
                <a:cubicBezTo>
                  <a:pt x="874" y="1759"/>
                  <a:pt x="878" y="1773"/>
                  <a:pt x="882" y="1787"/>
                </a:cubicBezTo>
                <a:cubicBezTo>
                  <a:pt x="886" y="1801"/>
                  <a:pt x="890" y="1815"/>
                  <a:pt x="894" y="1829"/>
                </a:cubicBezTo>
                <a:cubicBezTo>
                  <a:pt x="898" y="1843"/>
                  <a:pt x="902" y="1857"/>
                  <a:pt x="906" y="1871"/>
                </a:cubicBezTo>
                <a:cubicBezTo>
                  <a:pt x="910" y="1885"/>
                  <a:pt x="914" y="1899"/>
                  <a:pt x="918" y="1913"/>
                </a:cubicBezTo>
                <a:cubicBezTo>
                  <a:pt x="922" y="1927"/>
                  <a:pt x="927" y="1941"/>
                  <a:pt x="931" y="1955"/>
                </a:cubicBezTo>
                <a:cubicBezTo>
                  <a:pt x="935" y="1969"/>
                  <a:pt x="939" y="1983"/>
                  <a:pt x="943" y="1998"/>
                </a:cubicBezTo>
                <a:cubicBezTo>
                  <a:pt x="947" y="2012"/>
                  <a:pt x="951" y="2026"/>
                  <a:pt x="955" y="2040"/>
                </a:cubicBezTo>
                <a:cubicBezTo>
                  <a:pt x="959" y="2054"/>
                  <a:pt x="963" y="2068"/>
                  <a:pt x="967" y="2083"/>
                </a:cubicBezTo>
                <a:cubicBezTo>
                  <a:pt x="971" y="2097"/>
                  <a:pt x="976" y="2111"/>
                  <a:pt x="980" y="2125"/>
                </a:cubicBezTo>
                <a:cubicBezTo>
                  <a:pt x="984" y="2140"/>
                  <a:pt x="988" y="2154"/>
                  <a:pt x="992" y="2168"/>
                </a:cubicBezTo>
                <a:cubicBezTo>
                  <a:pt x="996" y="2182"/>
                  <a:pt x="1000" y="2196"/>
                  <a:pt x="1004" y="2211"/>
                </a:cubicBezTo>
                <a:cubicBezTo>
                  <a:pt x="1008" y="2225"/>
                  <a:pt x="1012" y="2239"/>
                  <a:pt x="1016" y="2253"/>
                </a:cubicBezTo>
                <a:cubicBezTo>
                  <a:pt x="1020" y="2268"/>
                  <a:pt x="1025" y="2282"/>
                  <a:pt x="1029" y="2296"/>
                </a:cubicBezTo>
                <a:cubicBezTo>
                  <a:pt x="1033" y="2310"/>
                  <a:pt x="1037" y="2325"/>
                  <a:pt x="1041" y="2339"/>
                </a:cubicBezTo>
                <a:cubicBezTo>
                  <a:pt x="1045" y="2353"/>
                  <a:pt x="1049" y="2367"/>
                  <a:pt x="1053" y="2382"/>
                </a:cubicBezTo>
                <a:cubicBezTo>
                  <a:pt x="1057" y="2396"/>
                  <a:pt x="1061" y="2410"/>
                  <a:pt x="1065" y="2424"/>
                </a:cubicBezTo>
                <a:cubicBezTo>
                  <a:pt x="1069" y="2438"/>
                  <a:pt x="1074" y="2453"/>
                  <a:pt x="1078" y="2467"/>
                </a:cubicBezTo>
                <a:cubicBezTo>
                  <a:pt x="1082" y="2481"/>
                  <a:pt x="1086" y="2495"/>
                  <a:pt x="1090" y="2509"/>
                </a:cubicBezTo>
                <a:cubicBezTo>
                  <a:pt x="1094" y="2524"/>
                  <a:pt x="1098" y="2538"/>
                  <a:pt x="1102" y="2552"/>
                </a:cubicBezTo>
                <a:cubicBezTo>
                  <a:pt x="1106" y="2566"/>
                  <a:pt x="1110" y="2580"/>
                  <a:pt x="1114" y="2594"/>
                </a:cubicBezTo>
                <a:cubicBezTo>
                  <a:pt x="1118" y="2608"/>
                  <a:pt x="1123" y="2622"/>
                  <a:pt x="1127" y="2636"/>
                </a:cubicBezTo>
                <a:cubicBezTo>
                  <a:pt x="1131" y="2651"/>
                  <a:pt x="1135" y="2665"/>
                  <a:pt x="1139" y="2679"/>
                </a:cubicBezTo>
                <a:cubicBezTo>
                  <a:pt x="1143" y="2693"/>
                  <a:pt x="1147" y="2707"/>
                  <a:pt x="1151" y="2721"/>
                </a:cubicBezTo>
                <a:cubicBezTo>
                  <a:pt x="1155" y="2735"/>
                  <a:pt x="1159" y="2748"/>
                  <a:pt x="1163" y="2762"/>
                </a:cubicBezTo>
                <a:cubicBezTo>
                  <a:pt x="1167" y="2776"/>
                  <a:pt x="1171" y="2790"/>
                  <a:pt x="1176" y="2804"/>
                </a:cubicBezTo>
                <a:cubicBezTo>
                  <a:pt x="1180" y="2818"/>
                  <a:pt x="1184" y="2832"/>
                  <a:pt x="1188" y="2845"/>
                </a:cubicBezTo>
                <a:cubicBezTo>
                  <a:pt x="1192" y="2859"/>
                  <a:pt x="1196" y="2873"/>
                  <a:pt x="1200" y="2887"/>
                </a:cubicBezTo>
                <a:cubicBezTo>
                  <a:pt x="1204" y="2900"/>
                  <a:pt x="1208" y="2914"/>
                  <a:pt x="1212" y="2928"/>
                </a:cubicBezTo>
                <a:cubicBezTo>
                  <a:pt x="1216" y="2941"/>
                  <a:pt x="1220" y="2955"/>
                  <a:pt x="1225" y="2968"/>
                </a:cubicBezTo>
                <a:cubicBezTo>
                  <a:pt x="1229" y="2982"/>
                  <a:pt x="1233" y="2995"/>
                  <a:pt x="1237" y="3009"/>
                </a:cubicBezTo>
                <a:cubicBezTo>
                  <a:pt x="1241" y="3022"/>
                  <a:pt x="1245" y="3036"/>
                  <a:pt x="1249" y="3049"/>
                </a:cubicBezTo>
                <a:cubicBezTo>
                  <a:pt x="1253" y="3063"/>
                  <a:pt x="1257" y="3076"/>
                  <a:pt x="1261" y="3089"/>
                </a:cubicBezTo>
                <a:cubicBezTo>
                  <a:pt x="1265" y="3102"/>
                  <a:pt x="1269" y="3116"/>
                  <a:pt x="1274" y="3129"/>
                </a:cubicBezTo>
                <a:cubicBezTo>
                  <a:pt x="1278" y="3142"/>
                  <a:pt x="1282" y="3155"/>
                  <a:pt x="1286" y="3168"/>
                </a:cubicBezTo>
                <a:cubicBezTo>
                  <a:pt x="1290" y="3181"/>
                  <a:pt x="1294" y="3194"/>
                  <a:pt x="1298" y="3207"/>
                </a:cubicBezTo>
                <a:cubicBezTo>
                  <a:pt x="1302" y="3220"/>
                  <a:pt x="1306" y="3233"/>
                  <a:pt x="1310" y="3246"/>
                </a:cubicBezTo>
                <a:cubicBezTo>
                  <a:pt x="1314" y="3259"/>
                  <a:pt x="1318" y="3272"/>
                  <a:pt x="1323" y="3284"/>
                </a:cubicBezTo>
                <a:cubicBezTo>
                  <a:pt x="1327" y="3297"/>
                  <a:pt x="1331" y="3310"/>
                  <a:pt x="1335" y="3322"/>
                </a:cubicBezTo>
                <a:cubicBezTo>
                  <a:pt x="1339" y="3335"/>
                  <a:pt x="1343" y="3348"/>
                  <a:pt x="1347" y="3360"/>
                </a:cubicBezTo>
                <a:cubicBezTo>
                  <a:pt x="1351" y="3373"/>
                  <a:pt x="1355" y="3385"/>
                  <a:pt x="1359" y="3397"/>
                </a:cubicBezTo>
                <a:cubicBezTo>
                  <a:pt x="1363" y="3410"/>
                  <a:pt x="1367" y="3422"/>
                  <a:pt x="1371" y="3434"/>
                </a:cubicBezTo>
                <a:cubicBezTo>
                  <a:pt x="1376" y="3446"/>
                  <a:pt x="1380" y="3459"/>
                  <a:pt x="1384" y="3471"/>
                </a:cubicBezTo>
                <a:cubicBezTo>
                  <a:pt x="1388" y="3483"/>
                  <a:pt x="1392" y="3495"/>
                  <a:pt x="1396" y="3507"/>
                </a:cubicBezTo>
                <a:cubicBezTo>
                  <a:pt x="1400" y="3519"/>
                  <a:pt x="1404" y="3530"/>
                  <a:pt x="1408" y="3542"/>
                </a:cubicBezTo>
                <a:cubicBezTo>
                  <a:pt x="1412" y="3554"/>
                  <a:pt x="1416" y="3566"/>
                  <a:pt x="1420" y="3577"/>
                </a:cubicBezTo>
                <a:cubicBezTo>
                  <a:pt x="1425" y="3589"/>
                  <a:pt x="1429" y="3601"/>
                  <a:pt x="1433" y="3612"/>
                </a:cubicBezTo>
                <a:cubicBezTo>
                  <a:pt x="1437" y="3624"/>
                  <a:pt x="1441" y="3635"/>
                  <a:pt x="1445" y="3646"/>
                </a:cubicBezTo>
                <a:cubicBezTo>
                  <a:pt x="1449" y="3658"/>
                  <a:pt x="1453" y="3669"/>
                  <a:pt x="1457" y="3680"/>
                </a:cubicBezTo>
                <a:cubicBezTo>
                  <a:pt x="1461" y="3691"/>
                  <a:pt x="1465" y="3702"/>
                  <a:pt x="1469" y="3713"/>
                </a:cubicBezTo>
                <a:cubicBezTo>
                  <a:pt x="1474" y="3724"/>
                  <a:pt x="1478" y="3735"/>
                  <a:pt x="1482" y="3746"/>
                </a:cubicBezTo>
                <a:cubicBezTo>
                  <a:pt x="1486" y="3757"/>
                  <a:pt x="1490" y="3767"/>
                  <a:pt x="1494" y="3778"/>
                </a:cubicBezTo>
                <a:cubicBezTo>
                  <a:pt x="1498" y="3789"/>
                  <a:pt x="1502" y="3799"/>
                  <a:pt x="1506" y="3810"/>
                </a:cubicBezTo>
                <a:cubicBezTo>
                  <a:pt x="1510" y="3820"/>
                  <a:pt x="1514" y="3830"/>
                  <a:pt x="1518" y="3841"/>
                </a:cubicBezTo>
                <a:cubicBezTo>
                  <a:pt x="1523" y="3851"/>
                  <a:pt x="1527" y="3861"/>
                  <a:pt x="1531" y="3871"/>
                </a:cubicBezTo>
                <a:cubicBezTo>
                  <a:pt x="1535" y="3881"/>
                  <a:pt x="1539" y="3891"/>
                  <a:pt x="1543" y="3901"/>
                </a:cubicBezTo>
                <a:cubicBezTo>
                  <a:pt x="1547" y="3911"/>
                  <a:pt x="1551" y="3921"/>
                  <a:pt x="1555" y="3930"/>
                </a:cubicBezTo>
                <a:cubicBezTo>
                  <a:pt x="1559" y="3940"/>
                  <a:pt x="1563" y="3950"/>
                  <a:pt x="1567" y="3959"/>
                </a:cubicBezTo>
                <a:cubicBezTo>
                  <a:pt x="1572" y="3969"/>
                  <a:pt x="1576" y="3978"/>
                  <a:pt x="1580" y="3987"/>
                </a:cubicBezTo>
                <a:cubicBezTo>
                  <a:pt x="1584" y="3997"/>
                  <a:pt x="1588" y="4006"/>
                  <a:pt x="1592" y="4015"/>
                </a:cubicBezTo>
                <a:cubicBezTo>
                  <a:pt x="1596" y="4024"/>
                  <a:pt x="1600" y="4033"/>
                  <a:pt x="1604" y="4042"/>
                </a:cubicBezTo>
                <a:cubicBezTo>
                  <a:pt x="1608" y="4051"/>
                  <a:pt x="1612" y="4059"/>
                  <a:pt x="1616" y="4068"/>
                </a:cubicBezTo>
                <a:cubicBezTo>
                  <a:pt x="1620" y="4077"/>
                  <a:pt x="1625" y="4085"/>
                  <a:pt x="1629" y="4094"/>
                </a:cubicBezTo>
                <a:cubicBezTo>
                  <a:pt x="1633" y="4102"/>
                  <a:pt x="1637" y="4111"/>
                  <a:pt x="1641" y="4119"/>
                </a:cubicBezTo>
                <a:cubicBezTo>
                  <a:pt x="1645" y="4127"/>
                  <a:pt x="1649" y="4135"/>
                  <a:pt x="1653" y="4143"/>
                </a:cubicBezTo>
                <a:cubicBezTo>
                  <a:pt x="1657" y="4151"/>
                  <a:pt x="1661" y="4159"/>
                  <a:pt x="1665" y="4167"/>
                </a:cubicBezTo>
                <a:cubicBezTo>
                  <a:pt x="1669" y="4175"/>
                  <a:pt x="1674" y="4182"/>
                  <a:pt x="1678" y="4190"/>
                </a:cubicBezTo>
                <a:cubicBezTo>
                  <a:pt x="1682" y="4197"/>
                  <a:pt x="1686" y="4205"/>
                  <a:pt x="1690" y="4212"/>
                </a:cubicBezTo>
                <a:cubicBezTo>
                  <a:pt x="1694" y="4220"/>
                  <a:pt x="1698" y="4227"/>
                  <a:pt x="1702" y="4234"/>
                </a:cubicBezTo>
                <a:cubicBezTo>
                  <a:pt x="1706" y="4241"/>
                  <a:pt x="1710" y="4248"/>
                  <a:pt x="1714" y="4255"/>
                </a:cubicBezTo>
                <a:cubicBezTo>
                  <a:pt x="1718" y="4262"/>
                  <a:pt x="1723" y="4268"/>
                  <a:pt x="1727" y="4275"/>
                </a:cubicBezTo>
                <a:cubicBezTo>
                  <a:pt x="1731" y="4282"/>
                  <a:pt x="1735" y="4288"/>
                  <a:pt x="1739" y="4295"/>
                </a:cubicBezTo>
                <a:cubicBezTo>
                  <a:pt x="1743" y="4301"/>
                  <a:pt x="1747" y="4307"/>
                  <a:pt x="1751" y="4313"/>
                </a:cubicBezTo>
                <a:cubicBezTo>
                  <a:pt x="1755" y="4320"/>
                  <a:pt x="1759" y="4326"/>
                  <a:pt x="1763" y="4332"/>
                </a:cubicBezTo>
                <a:cubicBezTo>
                  <a:pt x="1767" y="4337"/>
                  <a:pt x="1772" y="4343"/>
                  <a:pt x="1776" y="4349"/>
                </a:cubicBezTo>
                <a:cubicBezTo>
                  <a:pt x="1780" y="4354"/>
                  <a:pt x="1784" y="4360"/>
                  <a:pt x="1788" y="4365"/>
                </a:cubicBezTo>
                <a:cubicBezTo>
                  <a:pt x="1792" y="4371"/>
                  <a:pt x="1796" y="4376"/>
                  <a:pt x="1800" y="4381"/>
                </a:cubicBezTo>
                <a:cubicBezTo>
                  <a:pt x="1804" y="4386"/>
                  <a:pt x="1808" y="4391"/>
                  <a:pt x="1812" y="4396"/>
                </a:cubicBezTo>
                <a:cubicBezTo>
                  <a:pt x="1816" y="4401"/>
                  <a:pt x="1820" y="4406"/>
                  <a:pt x="1825" y="4411"/>
                </a:cubicBezTo>
                <a:cubicBezTo>
                  <a:pt x="1829" y="4415"/>
                  <a:pt x="1833" y="4420"/>
                  <a:pt x="1837" y="4424"/>
                </a:cubicBezTo>
                <a:cubicBezTo>
                  <a:pt x="1841" y="4429"/>
                  <a:pt x="1845" y="4433"/>
                  <a:pt x="1849" y="4437"/>
                </a:cubicBezTo>
                <a:cubicBezTo>
                  <a:pt x="1853" y="4441"/>
                  <a:pt x="1857" y="4445"/>
                  <a:pt x="1861" y="4449"/>
                </a:cubicBezTo>
                <a:cubicBezTo>
                  <a:pt x="1865" y="4453"/>
                  <a:pt x="1869" y="4457"/>
                  <a:pt x="1874" y="4461"/>
                </a:cubicBezTo>
                <a:cubicBezTo>
                  <a:pt x="1878" y="4464"/>
                  <a:pt x="1882" y="4468"/>
                  <a:pt x="1886" y="4471"/>
                </a:cubicBezTo>
                <a:cubicBezTo>
                  <a:pt x="1890" y="4474"/>
                  <a:pt x="1894" y="4478"/>
                  <a:pt x="1898" y="4481"/>
                </a:cubicBezTo>
                <a:cubicBezTo>
                  <a:pt x="1902" y="4484"/>
                  <a:pt x="1906" y="4487"/>
                  <a:pt x="1910" y="4490"/>
                </a:cubicBezTo>
                <a:cubicBezTo>
                  <a:pt x="1914" y="4492"/>
                  <a:pt x="1918" y="4495"/>
                  <a:pt x="1923" y="4498"/>
                </a:cubicBezTo>
                <a:cubicBezTo>
                  <a:pt x="1927" y="4500"/>
                  <a:pt x="1931" y="4503"/>
                  <a:pt x="1935" y="4505"/>
                </a:cubicBezTo>
                <a:cubicBezTo>
                  <a:pt x="1939" y="4507"/>
                  <a:pt x="1943" y="4510"/>
                  <a:pt x="1947" y="4512"/>
                </a:cubicBezTo>
                <a:cubicBezTo>
                  <a:pt x="1951" y="4514"/>
                  <a:pt x="1955" y="4516"/>
                  <a:pt x="1959" y="4517"/>
                </a:cubicBezTo>
                <a:cubicBezTo>
                  <a:pt x="1963" y="4519"/>
                  <a:pt x="1967" y="4521"/>
                  <a:pt x="1972" y="4522"/>
                </a:cubicBezTo>
                <a:cubicBezTo>
                  <a:pt x="1976" y="4524"/>
                  <a:pt x="1980" y="4525"/>
                  <a:pt x="1984" y="4527"/>
                </a:cubicBezTo>
                <a:cubicBezTo>
                  <a:pt x="1988" y="4528"/>
                  <a:pt x="1992" y="4529"/>
                  <a:pt x="1996" y="4530"/>
                </a:cubicBezTo>
                <a:cubicBezTo>
                  <a:pt x="2000" y="4531"/>
                  <a:pt x="2004" y="4532"/>
                  <a:pt x="2008" y="4532"/>
                </a:cubicBezTo>
                <a:cubicBezTo>
                  <a:pt x="2012" y="4533"/>
                  <a:pt x="2016" y="4534"/>
                  <a:pt x="2021" y="4534"/>
                </a:cubicBezTo>
                <a:cubicBezTo>
                  <a:pt x="2025" y="4535"/>
                  <a:pt x="2029" y="4535"/>
                  <a:pt x="2033" y="4535"/>
                </a:cubicBezTo>
                <a:cubicBezTo>
                  <a:pt x="2037" y="4535"/>
                  <a:pt x="2041" y="4535"/>
                  <a:pt x="2045" y="4535"/>
                </a:cubicBezTo>
                <a:cubicBezTo>
                  <a:pt x="2049" y="4535"/>
                  <a:pt x="2053" y="4535"/>
                  <a:pt x="2057" y="4535"/>
                </a:cubicBezTo>
                <a:cubicBezTo>
                  <a:pt x="2061" y="4534"/>
                  <a:pt x="2065" y="4534"/>
                  <a:pt x="2069" y="4533"/>
                </a:cubicBezTo>
                <a:cubicBezTo>
                  <a:pt x="2074" y="4532"/>
                  <a:pt x="2078" y="4532"/>
                  <a:pt x="2082" y="4531"/>
                </a:cubicBezTo>
                <a:cubicBezTo>
                  <a:pt x="2086" y="4530"/>
                  <a:pt x="2090" y="4529"/>
                  <a:pt x="2094" y="4528"/>
                </a:cubicBezTo>
                <a:cubicBezTo>
                  <a:pt x="2098" y="4527"/>
                  <a:pt x="2102" y="4525"/>
                  <a:pt x="2106" y="4524"/>
                </a:cubicBezTo>
                <a:cubicBezTo>
                  <a:pt x="2110" y="4522"/>
                  <a:pt x="2114" y="4521"/>
                  <a:pt x="2118" y="4519"/>
                </a:cubicBezTo>
                <a:cubicBezTo>
                  <a:pt x="2123" y="4517"/>
                  <a:pt x="2127" y="4516"/>
                  <a:pt x="2131" y="4514"/>
                </a:cubicBezTo>
                <a:cubicBezTo>
                  <a:pt x="2135" y="4512"/>
                  <a:pt x="2139" y="4510"/>
                  <a:pt x="2143" y="4507"/>
                </a:cubicBezTo>
                <a:cubicBezTo>
                  <a:pt x="2147" y="4505"/>
                  <a:pt x="2151" y="4503"/>
                  <a:pt x="2155" y="4500"/>
                </a:cubicBezTo>
                <a:cubicBezTo>
                  <a:pt x="2159" y="4498"/>
                  <a:pt x="2163" y="4495"/>
                  <a:pt x="2167" y="4492"/>
                </a:cubicBezTo>
                <a:cubicBezTo>
                  <a:pt x="2172" y="4490"/>
                  <a:pt x="2176" y="4487"/>
                  <a:pt x="2180" y="4484"/>
                </a:cubicBezTo>
                <a:cubicBezTo>
                  <a:pt x="2184" y="4481"/>
                  <a:pt x="2188" y="4478"/>
                  <a:pt x="2192" y="4474"/>
                </a:cubicBezTo>
                <a:cubicBezTo>
                  <a:pt x="2196" y="4471"/>
                  <a:pt x="2200" y="4468"/>
                  <a:pt x="2204" y="4464"/>
                </a:cubicBezTo>
                <a:cubicBezTo>
                  <a:pt x="2208" y="4461"/>
                  <a:pt x="2212" y="4457"/>
                  <a:pt x="2216" y="4453"/>
                </a:cubicBezTo>
                <a:cubicBezTo>
                  <a:pt x="2221" y="4449"/>
                  <a:pt x="2225" y="4445"/>
                  <a:pt x="2229" y="4441"/>
                </a:cubicBezTo>
                <a:cubicBezTo>
                  <a:pt x="2233" y="4437"/>
                  <a:pt x="2237" y="4433"/>
                  <a:pt x="2241" y="4429"/>
                </a:cubicBezTo>
                <a:cubicBezTo>
                  <a:pt x="2245" y="4424"/>
                  <a:pt x="2249" y="4420"/>
                  <a:pt x="2253" y="4415"/>
                </a:cubicBezTo>
                <a:cubicBezTo>
                  <a:pt x="2257" y="4411"/>
                  <a:pt x="2261" y="4406"/>
                  <a:pt x="2265" y="4401"/>
                </a:cubicBezTo>
                <a:cubicBezTo>
                  <a:pt x="2269" y="4396"/>
                  <a:pt x="2274" y="4391"/>
                  <a:pt x="2278" y="4386"/>
                </a:cubicBezTo>
                <a:cubicBezTo>
                  <a:pt x="2282" y="4381"/>
                  <a:pt x="2286" y="4376"/>
                  <a:pt x="2290" y="4371"/>
                </a:cubicBezTo>
                <a:cubicBezTo>
                  <a:pt x="2294" y="4365"/>
                  <a:pt x="2298" y="4360"/>
                  <a:pt x="2302" y="4354"/>
                </a:cubicBezTo>
                <a:cubicBezTo>
                  <a:pt x="2306" y="4349"/>
                  <a:pt x="2310" y="4343"/>
                  <a:pt x="2314" y="4337"/>
                </a:cubicBezTo>
                <a:cubicBezTo>
                  <a:pt x="2318" y="4332"/>
                  <a:pt x="2323" y="4326"/>
                  <a:pt x="2327" y="4320"/>
                </a:cubicBezTo>
                <a:cubicBezTo>
                  <a:pt x="2331" y="4313"/>
                  <a:pt x="2335" y="4307"/>
                  <a:pt x="2339" y="4301"/>
                </a:cubicBezTo>
                <a:cubicBezTo>
                  <a:pt x="2343" y="4295"/>
                  <a:pt x="2347" y="4288"/>
                  <a:pt x="2351" y="4282"/>
                </a:cubicBezTo>
                <a:cubicBezTo>
                  <a:pt x="2355" y="4275"/>
                  <a:pt x="2359" y="4268"/>
                  <a:pt x="2363" y="4262"/>
                </a:cubicBezTo>
                <a:cubicBezTo>
                  <a:pt x="2367" y="4255"/>
                  <a:pt x="2372" y="4248"/>
                  <a:pt x="2376" y="4241"/>
                </a:cubicBezTo>
                <a:cubicBezTo>
                  <a:pt x="2380" y="4234"/>
                  <a:pt x="2384" y="4227"/>
                  <a:pt x="2388" y="4220"/>
                </a:cubicBezTo>
                <a:cubicBezTo>
                  <a:pt x="2392" y="4212"/>
                  <a:pt x="2396" y="4205"/>
                  <a:pt x="2400" y="4197"/>
                </a:cubicBezTo>
                <a:cubicBezTo>
                  <a:pt x="2404" y="4190"/>
                  <a:pt x="2408" y="4182"/>
                  <a:pt x="2412" y="4175"/>
                </a:cubicBezTo>
                <a:cubicBezTo>
                  <a:pt x="2416" y="4167"/>
                  <a:pt x="2421" y="4159"/>
                  <a:pt x="2425" y="4151"/>
                </a:cubicBezTo>
                <a:cubicBezTo>
                  <a:pt x="2429" y="4143"/>
                  <a:pt x="2433" y="4135"/>
                  <a:pt x="2437" y="4127"/>
                </a:cubicBezTo>
                <a:cubicBezTo>
                  <a:pt x="2441" y="4119"/>
                  <a:pt x="2445" y="4111"/>
                  <a:pt x="2449" y="4102"/>
                </a:cubicBezTo>
                <a:cubicBezTo>
                  <a:pt x="2453" y="4094"/>
                  <a:pt x="2457" y="4085"/>
                  <a:pt x="2461" y="4077"/>
                </a:cubicBezTo>
                <a:cubicBezTo>
                  <a:pt x="2465" y="4068"/>
                  <a:pt x="2470" y="4059"/>
                  <a:pt x="2474" y="4051"/>
                </a:cubicBezTo>
                <a:cubicBezTo>
                  <a:pt x="2478" y="4042"/>
                  <a:pt x="2482" y="4033"/>
                  <a:pt x="2486" y="4024"/>
                </a:cubicBezTo>
                <a:cubicBezTo>
                  <a:pt x="2490" y="4015"/>
                  <a:pt x="2494" y="4006"/>
                  <a:pt x="2498" y="3997"/>
                </a:cubicBezTo>
                <a:cubicBezTo>
                  <a:pt x="2502" y="3987"/>
                  <a:pt x="2506" y="3978"/>
                  <a:pt x="2510" y="3969"/>
                </a:cubicBezTo>
                <a:cubicBezTo>
                  <a:pt x="2514" y="3959"/>
                  <a:pt x="2518" y="3950"/>
                  <a:pt x="2523" y="3940"/>
                </a:cubicBezTo>
                <a:cubicBezTo>
                  <a:pt x="2527" y="3930"/>
                  <a:pt x="2531" y="3921"/>
                  <a:pt x="2535" y="3911"/>
                </a:cubicBezTo>
                <a:cubicBezTo>
                  <a:pt x="2539" y="3901"/>
                  <a:pt x="2543" y="3891"/>
                  <a:pt x="2547" y="3881"/>
                </a:cubicBezTo>
                <a:cubicBezTo>
                  <a:pt x="2551" y="3871"/>
                  <a:pt x="2555" y="3861"/>
                  <a:pt x="2559" y="3851"/>
                </a:cubicBezTo>
                <a:cubicBezTo>
                  <a:pt x="2563" y="3841"/>
                  <a:pt x="2567" y="3830"/>
                  <a:pt x="2572" y="3820"/>
                </a:cubicBezTo>
                <a:cubicBezTo>
                  <a:pt x="2576" y="3810"/>
                  <a:pt x="2580" y="3799"/>
                  <a:pt x="2584" y="3789"/>
                </a:cubicBezTo>
                <a:cubicBezTo>
                  <a:pt x="2588" y="3778"/>
                  <a:pt x="2592" y="3767"/>
                  <a:pt x="2596" y="3757"/>
                </a:cubicBezTo>
                <a:cubicBezTo>
                  <a:pt x="2600" y="3746"/>
                  <a:pt x="2604" y="3735"/>
                  <a:pt x="2608" y="3724"/>
                </a:cubicBezTo>
                <a:cubicBezTo>
                  <a:pt x="2612" y="3713"/>
                  <a:pt x="2616" y="3702"/>
                  <a:pt x="2621" y="3691"/>
                </a:cubicBezTo>
                <a:cubicBezTo>
                  <a:pt x="2625" y="3680"/>
                  <a:pt x="2629" y="3669"/>
                  <a:pt x="2633" y="3658"/>
                </a:cubicBezTo>
                <a:cubicBezTo>
                  <a:pt x="2637" y="3646"/>
                  <a:pt x="2641" y="3635"/>
                  <a:pt x="2645" y="3624"/>
                </a:cubicBezTo>
                <a:cubicBezTo>
                  <a:pt x="2649" y="3612"/>
                  <a:pt x="2653" y="3601"/>
                  <a:pt x="2657" y="3589"/>
                </a:cubicBezTo>
                <a:cubicBezTo>
                  <a:pt x="2661" y="3577"/>
                  <a:pt x="2665" y="3566"/>
                  <a:pt x="2670" y="3554"/>
                </a:cubicBezTo>
                <a:cubicBezTo>
                  <a:pt x="2674" y="3542"/>
                  <a:pt x="2678" y="3530"/>
                  <a:pt x="2682" y="3519"/>
                </a:cubicBezTo>
                <a:cubicBezTo>
                  <a:pt x="2686" y="3507"/>
                  <a:pt x="2690" y="3495"/>
                  <a:pt x="2694" y="3483"/>
                </a:cubicBezTo>
                <a:cubicBezTo>
                  <a:pt x="2698" y="3471"/>
                  <a:pt x="2702" y="3459"/>
                  <a:pt x="2706" y="3446"/>
                </a:cubicBezTo>
                <a:cubicBezTo>
                  <a:pt x="2710" y="3434"/>
                  <a:pt x="2714" y="3422"/>
                  <a:pt x="2718" y="3410"/>
                </a:cubicBezTo>
                <a:cubicBezTo>
                  <a:pt x="2723" y="3397"/>
                  <a:pt x="2727" y="3385"/>
                  <a:pt x="2731" y="3373"/>
                </a:cubicBezTo>
                <a:cubicBezTo>
                  <a:pt x="2735" y="3360"/>
                  <a:pt x="2739" y="3348"/>
                  <a:pt x="2743" y="3335"/>
                </a:cubicBezTo>
                <a:cubicBezTo>
                  <a:pt x="2747" y="3322"/>
                  <a:pt x="2751" y="3310"/>
                  <a:pt x="2755" y="3297"/>
                </a:cubicBezTo>
                <a:cubicBezTo>
                  <a:pt x="2759" y="3284"/>
                  <a:pt x="2763" y="3272"/>
                  <a:pt x="2767" y="3259"/>
                </a:cubicBezTo>
                <a:cubicBezTo>
                  <a:pt x="2772" y="3246"/>
                  <a:pt x="2776" y="3233"/>
                  <a:pt x="2780" y="3220"/>
                </a:cubicBezTo>
                <a:cubicBezTo>
                  <a:pt x="2784" y="3207"/>
                  <a:pt x="2788" y="3194"/>
                  <a:pt x="2792" y="3181"/>
                </a:cubicBezTo>
                <a:cubicBezTo>
                  <a:pt x="2796" y="3168"/>
                  <a:pt x="2800" y="3155"/>
                  <a:pt x="2804" y="3142"/>
                </a:cubicBezTo>
                <a:cubicBezTo>
                  <a:pt x="2808" y="3129"/>
                  <a:pt x="2812" y="3116"/>
                  <a:pt x="2816" y="3102"/>
                </a:cubicBezTo>
                <a:cubicBezTo>
                  <a:pt x="2821" y="3089"/>
                  <a:pt x="2825" y="3076"/>
                  <a:pt x="2829" y="3063"/>
                </a:cubicBezTo>
                <a:cubicBezTo>
                  <a:pt x="2833" y="3049"/>
                  <a:pt x="2837" y="3036"/>
                  <a:pt x="2841" y="3022"/>
                </a:cubicBezTo>
                <a:cubicBezTo>
                  <a:pt x="2845" y="3009"/>
                  <a:pt x="2849" y="2995"/>
                  <a:pt x="2853" y="2982"/>
                </a:cubicBezTo>
                <a:cubicBezTo>
                  <a:pt x="2857" y="2968"/>
                  <a:pt x="2861" y="2955"/>
                  <a:pt x="2865" y="2941"/>
                </a:cubicBezTo>
                <a:cubicBezTo>
                  <a:pt x="2870" y="2928"/>
                  <a:pt x="2874" y="2914"/>
                  <a:pt x="2878" y="2900"/>
                </a:cubicBezTo>
                <a:cubicBezTo>
                  <a:pt x="2882" y="2887"/>
                  <a:pt x="2886" y="2873"/>
                  <a:pt x="2890" y="2859"/>
                </a:cubicBezTo>
                <a:cubicBezTo>
                  <a:pt x="2894" y="2845"/>
                  <a:pt x="2898" y="2832"/>
                  <a:pt x="2902" y="2818"/>
                </a:cubicBezTo>
                <a:cubicBezTo>
                  <a:pt x="2906" y="2804"/>
                  <a:pt x="2910" y="2790"/>
                  <a:pt x="2914" y="2776"/>
                </a:cubicBezTo>
                <a:cubicBezTo>
                  <a:pt x="2919" y="2762"/>
                  <a:pt x="2923" y="2748"/>
                  <a:pt x="2927" y="2735"/>
                </a:cubicBezTo>
                <a:cubicBezTo>
                  <a:pt x="2931" y="2721"/>
                  <a:pt x="2935" y="2707"/>
                  <a:pt x="2939" y="2693"/>
                </a:cubicBezTo>
                <a:cubicBezTo>
                  <a:pt x="2943" y="2679"/>
                  <a:pt x="2947" y="2665"/>
                  <a:pt x="2951" y="2651"/>
                </a:cubicBezTo>
                <a:cubicBezTo>
                  <a:pt x="2955" y="2636"/>
                  <a:pt x="2959" y="2622"/>
                  <a:pt x="2963" y="2608"/>
                </a:cubicBezTo>
                <a:cubicBezTo>
                  <a:pt x="2967" y="2594"/>
                  <a:pt x="2972" y="2580"/>
                  <a:pt x="2976" y="2566"/>
                </a:cubicBezTo>
                <a:cubicBezTo>
                  <a:pt x="2980" y="2552"/>
                  <a:pt x="2984" y="2538"/>
                  <a:pt x="2988" y="2524"/>
                </a:cubicBezTo>
                <a:cubicBezTo>
                  <a:pt x="2992" y="2509"/>
                  <a:pt x="2996" y="2495"/>
                  <a:pt x="3000" y="2481"/>
                </a:cubicBezTo>
                <a:cubicBezTo>
                  <a:pt x="3004" y="2467"/>
                  <a:pt x="3008" y="2453"/>
                  <a:pt x="3012" y="2438"/>
                </a:cubicBezTo>
                <a:cubicBezTo>
                  <a:pt x="3016" y="2424"/>
                  <a:pt x="3021" y="2410"/>
                  <a:pt x="3025" y="2396"/>
                </a:cubicBezTo>
                <a:cubicBezTo>
                  <a:pt x="3029" y="2382"/>
                  <a:pt x="3033" y="2367"/>
                  <a:pt x="3037" y="2353"/>
                </a:cubicBezTo>
                <a:cubicBezTo>
                  <a:pt x="3041" y="2339"/>
                  <a:pt x="3045" y="2325"/>
                  <a:pt x="3049" y="2310"/>
                </a:cubicBezTo>
                <a:cubicBezTo>
                  <a:pt x="3053" y="2296"/>
                  <a:pt x="3057" y="2282"/>
                  <a:pt x="3061" y="2268"/>
                </a:cubicBezTo>
                <a:cubicBezTo>
                  <a:pt x="3065" y="2253"/>
                  <a:pt x="3070" y="2239"/>
                  <a:pt x="3074" y="2225"/>
                </a:cubicBezTo>
                <a:cubicBezTo>
                  <a:pt x="3078" y="2211"/>
                  <a:pt x="3082" y="2196"/>
                  <a:pt x="3086" y="2182"/>
                </a:cubicBezTo>
                <a:cubicBezTo>
                  <a:pt x="3090" y="2168"/>
                  <a:pt x="3094" y="2154"/>
                  <a:pt x="3098" y="2140"/>
                </a:cubicBezTo>
                <a:cubicBezTo>
                  <a:pt x="3102" y="2125"/>
                  <a:pt x="3106" y="2111"/>
                  <a:pt x="3110" y="2097"/>
                </a:cubicBezTo>
                <a:cubicBezTo>
                  <a:pt x="3114" y="2083"/>
                  <a:pt x="3119" y="2068"/>
                  <a:pt x="3123" y="2054"/>
                </a:cubicBezTo>
                <a:cubicBezTo>
                  <a:pt x="3127" y="2040"/>
                  <a:pt x="3131" y="2026"/>
                  <a:pt x="3135" y="2012"/>
                </a:cubicBezTo>
                <a:cubicBezTo>
                  <a:pt x="3139" y="1998"/>
                  <a:pt x="3143" y="1983"/>
                  <a:pt x="3147" y="1969"/>
                </a:cubicBezTo>
                <a:cubicBezTo>
                  <a:pt x="3151" y="1955"/>
                  <a:pt x="3155" y="1941"/>
                  <a:pt x="3159" y="1927"/>
                </a:cubicBezTo>
                <a:cubicBezTo>
                  <a:pt x="3163" y="1913"/>
                  <a:pt x="3167" y="1899"/>
                  <a:pt x="3172" y="1885"/>
                </a:cubicBezTo>
                <a:cubicBezTo>
                  <a:pt x="3176" y="1871"/>
                  <a:pt x="3180" y="1857"/>
                  <a:pt x="3184" y="1843"/>
                </a:cubicBezTo>
                <a:cubicBezTo>
                  <a:pt x="3188" y="1829"/>
                  <a:pt x="3192" y="1815"/>
                  <a:pt x="3196" y="1801"/>
                </a:cubicBezTo>
                <a:cubicBezTo>
                  <a:pt x="3200" y="1787"/>
                  <a:pt x="3204" y="1773"/>
                  <a:pt x="3208" y="1759"/>
                </a:cubicBezTo>
                <a:cubicBezTo>
                  <a:pt x="3212" y="1745"/>
                  <a:pt x="3216" y="1731"/>
                  <a:pt x="3221" y="1718"/>
                </a:cubicBezTo>
                <a:cubicBezTo>
                  <a:pt x="3225" y="1704"/>
                  <a:pt x="3229" y="1690"/>
                  <a:pt x="3233" y="1676"/>
                </a:cubicBezTo>
                <a:cubicBezTo>
                  <a:pt x="3237" y="1662"/>
                  <a:pt x="3241" y="1649"/>
                  <a:pt x="3245" y="1635"/>
                </a:cubicBezTo>
                <a:cubicBezTo>
                  <a:pt x="3249" y="1621"/>
                  <a:pt x="3253" y="1608"/>
                  <a:pt x="3257" y="1594"/>
                </a:cubicBezTo>
                <a:cubicBezTo>
                  <a:pt x="3261" y="1580"/>
                  <a:pt x="3265" y="1567"/>
                  <a:pt x="3270" y="1553"/>
                </a:cubicBezTo>
                <a:cubicBezTo>
                  <a:pt x="3274" y="1540"/>
                  <a:pt x="3278" y="1526"/>
                  <a:pt x="3282" y="1513"/>
                </a:cubicBezTo>
                <a:cubicBezTo>
                  <a:pt x="3286" y="1500"/>
                  <a:pt x="3290" y="1486"/>
                  <a:pt x="3294" y="1473"/>
                </a:cubicBezTo>
                <a:cubicBezTo>
                  <a:pt x="3298" y="1459"/>
                  <a:pt x="3302" y="1446"/>
                  <a:pt x="3306" y="1433"/>
                </a:cubicBezTo>
                <a:cubicBezTo>
                  <a:pt x="3310" y="1420"/>
                  <a:pt x="3314" y="1406"/>
                  <a:pt x="3319" y="1393"/>
                </a:cubicBezTo>
                <a:cubicBezTo>
                  <a:pt x="3323" y="1380"/>
                  <a:pt x="3327" y="1367"/>
                  <a:pt x="3331" y="1354"/>
                </a:cubicBezTo>
                <a:cubicBezTo>
                  <a:pt x="3335" y="1341"/>
                  <a:pt x="3339" y="1328"/>
                  <a:pt x="3343" y="1315"/>
                </a:cubicBezTo>
                <a:cubicBezTo>
                  <a:pt x="3347" y="1302"/>
                  <a:pt x="3351" y="1289"/>
                  <a:pt x="3355" y="1276"/>
                </a:cubicBezTo>
                <a:cubicBezTo>
                  <a:pt x="3359" y="1264"/>
                  <a:pt x="3363" y="1251"/>
                  <a:pt x="3368" y="1238"/>
                </a:cubicBezTo>
                <a:cubicBezTo>
                  <a:pt x="3372" y="1225"/>
                  <a:pt x="3376" y="1213"/>
                  <a:pt x="3380" y="1200"/>
                </a:cubicBezTo>
                <a:cubicBezTo>
                  <a:pt x="3384" y="1188"/>
                  <a:pt x="3388" y="1175"/>
                  <a:pt x="3392" y="1163"/>
                </a:cubicBezTo>
                <a:cubicBezTo>
                  <a:pt x="3396" y="1150"/>
                  <a:pt x="3400" y="1138"/>
                  <a:pt x="3404" y="1126"/>
                </a:cubicBezTo>
                <a:cubicBezTo>
                  <a:pt x="3408" y="1113"/>
                  <a:pt x="3412" y="1101"/>
                  <a:pt x="3416" y="1089"/>
                </a:cubicBezTo>
                <a:cubicBezTo>
                  <a:pt x="3421" y="1077"/>
                  <a:pt x="3425" y="1065"/>
                  <a:pt x="3429" y="1053"/>
                </a:cubicBezTo>
                <a:cubicBezTo>
                  <a:pt x="3433" y="1041"/>
                  <a:pt x="3437" y="1029"/>
                  <a:pt x="3441" y="1017"/>
                </a:cubicBezTo>
                <a:cubicBezTo>
                  <a:pt x="3445" y="1005"/>
                  <a:pt x="3449" y="993"/>
                  <a:pt x="3453" y="981"/>
                </a:cubicBezTo>
                <a:cubicBezTo>
                  <a:pt x="3457" y="970"/>
                  <a:pt x="3461" y="958"/>
                  <a:pt x="3465" y="946"/>
                </a:cubicBezTo>
                <a:cubicBezTo>
                  <a:pt x="3470" y="935"/>
                  <a:pt x="3474" y="923"/>
                  <a:pt x="3478" y="912"/>
                </a:cubicBezTo>
                <a:cubicBezTo>
                  <a:pt x="3482" y="900"/>
                  <a:pt x="3486" y="889"/>
                  <a:pt x="3490" y="878"/>
                </a:cubicBezTo>
                <a:cubicBezTo>
                  <a:pt x="3494" y="867"/>
                  <a:pt x="3498" y="855"/>
                  <a:pt x="3502" y="844"/>
                </a:cubicBezTo>
                <a:cubicBezTo>
                  <a:pt x="3506" y="833"/>
                  <a:pt x="3510" y="822"/>
                  <a:pt x="3514" y="811"/>
                </a:cubicBezTo>
                <a:cubicBezTo>
                  <a:pt x="3519" y="800"/>
                  <a:pt x="3523" y="790"/>
                  <a:pt x="3527" y="779"/>
                </a:cubicBezTo>
                <a:cubicBezTo>
                  <a:pt x="3531" y="768"/>
                  <a:pt x="3535" y="757"/>
                  <a:pt x="3539" y="747"/>
                </a:cubicBezTo>
                <a:cubicBezTo>
                  <a:pt x="3543" y="736"/>
                  <a:pt x="3547" y="726"/>
                  <a:pt x="3551" y="715"/>
                </a:cubicBezTo>
                <a:cubicBezTo>
                  <a:pt x="3555" y="705"/>
                  <a:pt x="3559" y="695"/>
                  <a:pt x="3563" y="684"/>
                </a:cubicBezTo>
                <a:cubicBezTo>
                  <a:pt x="3568" y="674"/>
                  <a:pt x="3572" y="664"/>
                  <a:pt x="3576" y="654"/>
                </a:cubicBezTo>
                <a:cubicBezTo>
                  <a:pt x="3580" y="644"/>
                  <a:pt x="3584" y="634"/>
                  <a:pt x="3588" y="624"/>
                </a:cubicBezTo>
                <a:cubicBezTo>
                  <a:pt x="3592" y="615"/>
                  <a:pt x="3596" y="605"/>
                  <a:pt x="3600" y="595"/>
                </a:cubicBezTo>
                <a:cubicBezTo>
                  <a:pt x="3604" y="586"/>
                  <a:pt x="3608" y="576"/>
                  <a:pt x="3612" y="567"/>
                </a:cubicBezTo>
                <a:cubicBezTo>
                  <a:pt x="3616" y="557"/>
                  <a:pt x="3621" y="548"/>
                  <a:pt x="3625" y="539"/>
                </a:cubicBezTo>
                <a:cubicBezTo>
                  <a:pt x="3629" y="530"/>
                  <a:pt x="3633" y="520"/>
                  <a:pt x="3637" y="511"/>
                </a:cubicBezTo>
                <a:cubicBezTo>
                  <a:pt x="3641" y="502"/>
                  <a:pt x="3645" y="493"/>
                  <a:pt x="3649" y="485"/>
                </a:cubicBezTo>
                <a:cubicBezTo>
                  <a:pt x="3653" y="476"/>
                  <a:pt x="3657" y="467"/>
                  <a:pt x="3661" y="459"/>
                </a:cubicBezTo>
                <a:cubicBezTo>
                  <a:pt x="3665" y="450"/>
                  <a:pt x="3670" y="441"/>
                  <a:pt x="3674" y="433"/>
                </a:cubicBezTo>
                <a:cubicBezTo>
                  <a:pt x="3678" y="425"/>
                  <a:pt x="3682" y="416"/>
                  <a:pt x="3686" y="408"/>
                </a:cubicBezTo>
                <a:cubicBezTo>
                  <a:pt x="3690" y="400"/>
                  <a:pt x="3694" y="392"/>
                  <a:pt x="3698" y="384"/>
                </a:cubicBezTo>
                <a:cubicBezTo>
                  <a:pt x="3702" y="376"/>
                  <a:pt x="3706" y="368"/>
                  <a:pt x="3710" y="361"/>
                </a:cubicBezTo>
                <a:cubicBezTo>
                  <a:pt x="3714" y="353"/>
                  <a:pt x="3719" y="345"/>
                  <a:pt x="3723" y="338"/>
                </a:cubicBezTo>
                <a:cubicBezTo>
                  <a:pt x="3727" y="330"/>
                  <a:pt x="3731" y="323"/>
                  <a:pt x="3735" y="316"/>
                </a:cubicBezTo>
                <a:cubicBezTo>
                  <a:pt x="3739" y="309"/>
                  <a:pt x="3743" y="301"/>
                  <a:pt x="3747" y="294"/>
                </a:cubicBezTo>
                <a:cubicBezTo>
                  <a:pt x="3751" y="287"/>
                  <a:pt x="3755" y="280"/>
                  <a:pt x="3759" y="274"/>
                </a:cubicBezTo>
                <a:cubicBezTo>
                  <a:pt x="3763" y="267"/>
                  <a:pt x="3768" y="260"/>
                  <a:pt x="3772" y="254"/>
                </a:cubicBezTo>
                <a:cubicBezTo>
                  <a:pt x="3776" y="247"/>
                  <a:pt x="3780" y="241"/>
                  <a:pt x="3784" y="234"/>
                </a:cubicBezTo>
                <a:cubicBezTo>
                  <a:pt x="3788" y="228"/>
                  <a:pt x="3792" y="222"/>
                  <a:pt x="3796" y="216"/>
                </a:cubicBezTo>
                <a:cubicBezTo>
                  <a:pt x="3800" y="210"/>
                  <a:pt x="3804" y="204"/>
                  <a:pt x="3808" y="198"/>
                </a:cubicBezTo>
                <a:cubicBezTo>
                  <a:pt x="3812" y="192"/>
                  <a:pt x="3817" y="187"/>
                  <a:pt x="3821" y="181"/>
                </a:cubicBezTo>
                <a:cubicBezTo>
                  <a:pt x="3825" y="175"/>
                  <a:pt x="3829" y="170"/>
                  <a:pt x="3833" y="165"/>
                </a:cubicBezTo>
                <a:cubicBezTo>
                  <a:pt x="3837" y="159"/>
                  <a:pt x="3841" y="154"/>
                  <a:pt x="3845" y="149"/>
                </a:cubicBezTo>
                <a:cubicBezTo>
                  <a:pt x="3849" y="144"/>
                  <a:pt x="3853" y="139"/>
                  <a:pt x="3857" y="134"/>
                </a:cubicBezTo>
                <a:cubicBezTo>
                  <a:pt x="3861" y="129"/>
                  <a:pt x="3865" y="125"/>
                  <a:pt x="3870" y="120"/>
                </a:cubicBezTo>
                <a:cubicBezTo>
                  <a:pt x="3874" y="115"/>
                  <a:pt x="3878" y="111"/>
                  <a:pt x="3882" y="107"/>
                </a:cubicBezTo>
                <a:cubicBezTo>
                  <a:pt x="3886" y="102"/>
                  <a:pt x="3890" y="98"/>
                  <a:pt x="3894" y="94"/>
                </a:cubicBezTo>
                <a:cubicBezTo>
                  <a:pt x="3898" y="90"/>
                  <a:pt x="3902" y="86"/>
                  <a:pt x="3906" y="82"/>
                </a:cubicBezTo>
                <a:cubicBezTo>
                  <a:pt x="3910" y="79"/>
                  <a:pt x="3914" y="75"/>
                  <a:pt x="3919" y="71"/>
                </a:cubicBezTo>
                <a:cubicBezTo>
                  <a:pt x="3923" y="68"/>
                  <a:pt x="3927" y="64"/>
                  <a:pt x="3931" y="61"/>
                </a:cubicBezTo>
                <a:cubicBezTo>
                  <a:pt x="3935" y="58"/>
                  <a:pt x="3939" y="55"/>
                  <a:pt x="3943" y="52"/>
                </a:cubicBezTo>
                <a:cubicBezTo>
                  <a:pt x="3947" y="49"/>
                  <a:pt x="3951" y="46"/>
                  <a:pt x="3955" y="43"/>
                </a:cubicBezTo>
                <a:cubicBezTo>
                  <a:pt x="3959" y="40"/>
                  <a:pt x="3963" y="38"/>
                  <a:pt x="3968" y="35"/>
                </a:cubicBezTo>
                <a:cubicBezTo>
                  <a:pt x="3972" y="33"/>
                  <a:pt x="3976" y="30"/>
                  <a:pt x="3980" y="28"/>
                </a:cubicBezTo>
                <a:cubicBezTo>
                  <a:pt x="3984" y="26"/>
                  <a:pt x="3988" y="24"/>
                  <a:pt x="3992" y="22"/>
                </a:cubicBezTo>
                <a:cubicBezTo>
                  <a:pt x="3996" y="20"/>
                  <a:pt x="4000" y="18"/>
                  <a:pt x="4004" y="16"/>
                </a:cubicBezTo>
                <a:cubicBezTo>
                  <a:pt x="4008" y="14"/>
                  <a:pt x="4012" y="13"/>
                  <a:pt x="4017" y="11"/>
                </a:cubicBezTo>
                <a:cubicBezTo>
                  <a:pt x="4021" y="10"/>
                  <a:pt x="4025" y="9"/>
                  <a:pt x="4029" y="8"/>
                </a:cubicBezTo>
                <a:cubicBezTo>
                  <a:pt x="4033" y="6"/>
                  <a:pt x="4037" y="5"/>
                  <a:pt x="4041" y="4"/>
                </a:cubicBezTo>
                <a:cubicBezTo>
                  <a:pt x="4045" y="4"/>
                  <a:pt x="4049" y="3"/>
                  <a:pt x="4053" y="2"/>
                </a:cubicBezTo>
                <a:cubicBezTo>
                  <a:pt x="4057" y="2"/>
                  <a:pt x="4061" y="1"/>
                  <a:pt x="4065" y="1"/>
                </a:cubicBezTo>
                <a:cubicBezTo>
                  <a:pt x="4070" y="0"/>
                  <a:pt x="4074" y="0"/>
                  <a:pt x="4078" y="0"/>
                </a:cubicBezTo>
                <a:cubicBezTo>
                  <a:pt x="4082" y="0"/>
                  <a:pt x="4082" y="0"/>
                  <a:pt x="4082" y="0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28625" y="428625"/>
            <a:ext cx="8001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>
                <a:latin typeface="Calibri" pitchFamily="34" charset="0"/>
              </a:rPr>
              <a:t>The graph of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00275" y="442913"/>
          <a:ext cx="1319213" cy="430212"/>
        </p:xfrm>
        <a:graphic>
          <a:graphicData uri="http://schemas.openxmlformats.org/presentationml/2006/ole">
            <p:oleObj spid="_x0000_s3074" name="Equation" r:id="rId3" imgW="583947" imgH="190417" progId="Equation.3">
              <p:embed/>
            </p:oleObj>
          </a:graphicData>
        </a:graphic>
      </p:graphicFrame>
      <p:grpSp>
        <p:nvGrpSpPr>
          <p:cNvPr id="5" name="Group 4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GrpSpPr>
            <a:grpSpLocks/>
          </p:cNvGrpSpPr>
          <p:nvPr/>
        </p:nvGrpSpPr>
        <p:grpSpPr bwMode="auto">
          <a:xfrm>
            <a:off x="714375" y="714375"/>
            <a:ext cx="7458075" cy="5929313"/>
            <a:chOff x="1920" y="1498"/>
            <a:chExt cx="6549" cy="5207"/>
          </a:xfrm>
        </p:grpSpPr>
        <p:sp>
          <p:nvSpPr>
            <p:cNvPr id="3083" name="Line 5" descr="QGpaper"/>
            <p:cNvSpPr>
              <a:spLocks noChangeShapeType="1"/>
            </p:cNvSpPr>
            <p:nvPr/>
          </p:nvSpPr>
          <p:spPr bwMode="auto">
            <a:xfrm>
              <a:off x="230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Line 6" descr="QGpaper"/>
            <p:cNvSpPr>
              <a:spLocks noChangeShapeType="1"/>
            </p:cNvSpPr>
            <p:nvPr/>
          </p:nvSpPr>
          <p:spPr bwMode="auto">
            <a:xfrm>
              <a:off x="241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7" descr="QGpaper"/>
            <p:cNvSpPr>
              <a:spLocks noChangeShapeType="1"/>
            </p:cNvSpPr>
            <p:nvPr/>
          </p:nvSpPr>
          <p:spPr bwMode="auto">
            <a:xfrm>
              <a:off x="2526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8" descr="QGpaper"/>
            <p:cNvSpPr>
              <a:spLocks noChangeShapeType="1"/>
            </p:cNvSpPr>
            <p:nvPr/>
          </p:nvSpPr>
          <p:spPr bwMode="auto">
            <a:xfrm>
              <a:off x="264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9" descr="QGpaper"/>
            <p:cNvSpPr>
              <a:spLocks noChangeShapeType="1"/>
            </p:cNvSpPr>
            <p:nvPr/>
          </p:nvSpPr>
          <p:spPr bwMode="auto">
            <a:xfrm>
              <a:off x="275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Line 10" descr="QGpaper"/>
            <p:cNvSpPr>
              <a:spLocks noChangeShapeType="1"/>
            </p:cNvSpPr>
            <p:nvPr/>
          </p:nvSpPr>
          <p:spPr bwMode="auto">
            <a:xfrm>
              <a:off x="2866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Line 11" descr="QGpaper"/>
            <p:cNvSpPr>
              <a:spLocks noChangeShapeType="1"/>
            </p:cNvSpPr>
            <p:nvPr/>
          </p:nvSpPr>
          <p:spPr bwMode="auto">
            <a:xfrm>
              <a:off x="298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Line 12" descr="QGpaper"/>
            <p:cNvSpPr>
              <a:spLocks noChangeShapeType="1"/>
            </p:cNvSpPr>
            <p:nvPr/>
          </p:nvSpPr>
          <p:spPr bwMode="auto">
            <a:xfrm>
              <a:off x="309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Line 13" descr="QGpaper"/>
            <p:cNvSpPr>
              <a:spLocks noChangeShapeType="1"/>
            </p:cNvSpPr>
            <p:nvPr/>
          </p:nvSpPr>
          <p:spPr bwMode="auto">
            <a:xfrm>
              <a:off x="320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Line 14" descr="QGpaper"/>
            <p:cNvSpPr>
              <a:spLocks noChangeShapeType="1"/>
            </p:cNvSpPr>
            <p:nvPr/>
          </p:nvSpPr>
          <p:spPr bwMode="auto">
            <a:xfrm>
              <a:off x="332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Line 15" descr="QGpaper"/>
            <p:cNvSpPr>
              <a:spLocks noChangeShapeType="1"/>
            </p:cNvSpPr>
            <p:nvPr/>
          </p:nvSpPr>
          <p:spPr bwMode="auto">
            <a:xfrm>
              <a:off x="343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16" descr="QGpaper"/>
            <p:cNvSpPr>
              <a:spLocks noChangeShapeType="1"/>
            </p:cNvSpPr>
            <p:nvPr/>
          </p:nvSpPr>
          <p:spPr bwMode="auto">
            <a:xfrm>
              <a:off x="354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Line 17" descr="QGpaper"/>
            <p:cNvSpPr>
              <a:spLocks noChangeShapeType="1"/>
            </p:cNvSpPr>
            <p:nvPr/>
          </p:nvSpPr>
          <p:spPr bwMode="auto">
            <a:xfrm>
              <a:off x="366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Line 18" descr="QGpaper"/>
            <p:cNvSpPr>
              <a:spLocks noChangeShapeType="1"/>
            </p:cNvSpPr>
            <p:nvPr/>
          </p:nvSpPr>
          <p:spPr bwMode="auto">
            <a:xfrm>
              <a:off x="3773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Line 19" descr="QGpaper"/>
            <p:cNvSpPr>
              <a:spLocks noChangeShapeType="1"/>
            </p:cNvSpPr>
            <p:nvPr/>
          </p:nvSpPr>
          <p:spPr bwMode="auto">
            <a:xfrm>
              <a:off x="388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Line 20" descr="QGpaper"/>
            <p:cNvSpPr>
              <a:spLocks noChangeShapeType="1"/>
            </p:cNvSpPr>
            <p:nvPr/>
          </p:nvSpPr>
          <p:spPr bwMode="auto">
            <a:xfrm>
              <a:off x="400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Line 21" descr="QGpaper"/>
            <p:cNvSpPr>
              <a:spLocks noChangeShapeType="1"/>
            </p:cNvSpPr>
            <p:nvPr/>
          </p:nvSpPr>
          <p:spPr bwMode="auto">
            <a:xfrm>
              <a:off x="411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Line 22" descr="QGpaper"/>
            <p:cNvSpPr>
              <a:spLocks noChangeShapeType="1"/>
            </p:cNvSpPr>
            <p:nvPr/>
          </p:nvSpPr>
          <p:spPr bwMode="auto">
            <a:xfrm>
              <a:off x="422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Line 23" descr="QGpaper"/>
            <p:cNvSpPr>
              <a:spLocks noChangeShapeType="1"/>
            </p:cNvSpPr>
            <p:nvPr/>
          </p:nvSpPr>
          <p:spPr bwMode="auto">
            <a:xfrm>
              <a:off x="4340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Line 24" descr="QGpaper"/>
            <p:cNvSpPr>
              <a:spLocks noChangeShapeType="1"/>
            </p:cNvSpPr>
            <p:nvPr/>
          </p:nvSpPr>
          <p:spPr bwMode="auto">
            <a:xfrm>
              <a:off x="445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Line 25" descr="QGpaper"/>
            <p:cNvSpPr>
              <a:spLocks noChangeShapeType="1"/>
            </p:cNvSpPr>
            <p:nvPr/>
          </p:nvSpPr>
          <p:spPr bwMode="auto">
            <a:xfrm>
              <a:off x="456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Line 26" descr="QGpaper"/>
            <p:cNvSpPr>
              <a:spLocks noChangeShapeType="1"/>
            </p:cNvSpPr>
            <p:nvPr/>
          </p:nvSpPr>
          <p:spPr bwMode="auto">
            <a:xfrm>
              <a:off x="468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Line 27" descr="QGpaper"/>
            <p:cNvSpPr>
              <a:spLocks noChangeShapeType="1"/>
            </p:cNvSpPr>
            <p:nvPr/>
          </p:nvSpPr>
          <p:spPr bwMode="auto">
            <a:xfrm>
              <a:off x="479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Line 28" descr="QGpaper"/>
            <p:cNvSpPr>
              <a:spLocks noChangeShapeType="1"/>
            </p:cNvSpPr>
            <p:nvPr/>
          </p:nvSpPr>
          <p:spPr bwMode="auto">
            <a:xfrm>
              <a:off x="490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Line 29" descr="QGpaper"/>
            <p:cNvSpPr>
              <a:spLocks noChangeShapeType="1"/>
            </p:cNvSpPr>
            <p:nvPr/>
          </p:nvSpPr>
          <p:spPr bwMode="auto">
            <a:xfrm>
              <a:off x="502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Line 30" descr="QGpaper"/>
            <p:cNvSpPr>
              <a:spLocks noChangeShapeType="1"/>
            </p:cNvSpPr>
            <p:nvPr/>
          </p:nvSpPr>
          <p:spPr bwMode="auto">
            <a:xfrm>
              <a:off x="513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Line 31" descr="QGpaper"/>
            <p:cNvSpPr>
              <a:spLocks noChangeShapeType="1"/>
            </p:cNvSpPr>
            <p:nvPr/>
          </p:nvSpPr>
          <p:spPr bwMode="auto">
            <a:xfrm>
              <a:off x="5247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Line 32" descr="QGpaper"/>
            <p:cNvSpPr>
              <a:spLocks noChangeShapeType="1"/>
            </p:cNvSpPr>
            <p:nvPr/>
          </p:nvSpPr>
          <p:spPr bwMode="auto">
            <a:xfrm>
              <a:off x="536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Line 33" descr="QGpaper"/>
            <p:cNvSpPr>
              <a:spLocks noChangeShapeType="1"/>
            </p:cNvSpPr>
            <p:nvPr/>
          </p:nvSpPr>
          <p:spPr bwMode="auto">
            <a:xfrm>
              <a:off x="547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Line 34" descr="QGpaper"/>
            <p:cNvSpPr>
              <a:spLocks noChangeShapeType="1"/>
            </p:cNvSpPr>
            <p:nvPr/>
          </p:nvSpPr>
          <p:spPr bwMode="auto">
            <a:xfrm>
              <a:off x="558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Line 35" descr="QGpaper"/>
            <p:cNvSpPr>
              <a:spLocks noChangeShapeType="1"/>
            </p:cNvSpPr>
            <p:nvPr/>
          </p:nvSpPr>
          <p:spPr bwMode="auto">
            <a:xfrm>
              <a:off x="570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Line 36" descr="QGpaper"/>
            <p:cNvSpPr>
              <a:spLocks noChangeShapeType="1"/>
            </p:cNvSpPr>
            <p:nvPr/>
          </p:nvSpPr>
          <p:spPr bwMode="auto">
            <a:xfrm>
              <a:off x="5814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Line 37" descr="QGpaper"/>
            <p:cNvSpPr>
              <a:spLocks noChangeShapeType="1"/>
            </p:cNvSpPr>
            <p:nvPr/>
          </p:nvSpPr>
          <p:spPr bwMode="auto">
            <a:xfrm>
              <a:off x="592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Line 38" descr="QGpaper"/>
            <p:cNvSpPr>
              <a:spLocks noChangeShapeType="1"/>
            </p:cNvSpPr>
            <p:nvPr/>
          </p:nvSpPr>
          <p:spPr bwMode="auto">
            <a:xfrm>
              <a:off x="604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Line 39" descr="QGpaper"/>
            <p:cNvSpPr>
              <a:spLocks noChangeShapeType="1"/>
            </p:cNvSpPr>
            <p:nvPr/>
          </p:nvSpPr>
          <p:spPr bwMode="auto">
            <a:xfrm>
              <a:off x="615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Line 40" descr="QGpaper"/>
            <p:cNvSpPr>
              <a:spLocks noChangeShapeType="1"/>
            </p:cNvSpPr>
            <p:nvPr/>
          </p:nvSpPr>
          <p:spPr bwMode="auto">
            <a:xfrm>
              <a:off x="626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Line 41" descr="QGpaper"/>
            <p:cNvSpPr>
              <a:spLocks noChangeShapeType="1"/>
            </p:cNvSpPr>
            <p:nvPr/>
          </p:nvSpPr>
          <p:spPr bwMode="auto">
            <a:xfrm>
              <a:off x="638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Line 42" descr="QGpaper"/>
            <p:cNvSpPr>
              <a:spLocks noChangeShapeType="1"/>
            </p:cNvSpPr>
            <p:nvPr/>
          </p:nvSpPr>
          <p:spPr bwMode="auto">
            <a:xfrm>
              <a:off x="649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Line 43" descr="QGpaper"/>
            <p:cNvSpPr>
              <a:spLocks noChangeShapeType="1"/>
            </p:cNvSpPr>
            <p:nvPr/>
          </p:nvSpPr>
          <p:spPr bwMode="auto">
            <a:xfrm>
              <a:off x="660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Line 44" descr="QGpaper"/>
            <p:cNvSpPr>
              <a:spLocks noChangeShapeType="1"/>
            </p:cNvSpPr>
            <p:nvPr/>
          </p:nvSpPr>
          <p:spPr bwMode="auto">
            <a:xfrm>
              <a:off x="6721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Line 45" descr="QGpaper"/>
            <p:cNvSpPr>
              <a:spLocks noChangeShapeType="1"/>
            </p:cNvSpPr>
            <p:nvPr/>
          </p:nvSpPr>
          <p:spPr bwMode="auto">
            <a:xfrm>
              <a:off x="683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Line 46" descr="QGpaper"/>
            <p:cNvSpPr>
              <a:spLocks noChangeShapeType="1"/>
            </p:cNvSpPr>
            <p:nvPr/>
          </p:nvSpPr>
          <p:spPr bwMode="auto">
            <a:xfrm>
              <a:off x="694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Line 47" descr="QGpaper"/>
            <p:cNvSpPr>
              <a:spLocks noChangeShapeType="1"/>
            </p:cNvSpPr>
            <p:nvPr/>
          </p:nvSpPr>
          <p:spPr bwMode="auto">
            <a:xfrm>
              <a:off x="7062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Line 48" descr="QGpaper"/>
            <p:cNvSpPr>
              <a:spLocks noChangeShapeType="1"/>
            </p:cNvSpPr>
            <p:nvPr/>
          </p:nvSpPr>
          <p:spPr bwMode="auto">
            <a:xfrm>
              <a:off x="717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Line 49" descr="QGpaper"/>
            <p:cNvSpPr>
              <a:spLocks noChangeShapeType="1"/>
            </p:cNvSpPr>
            <p:nvPr/>
          </p:nvSpPr>
          <p:spPr bwMode="auto">
            <a:xfrm>
              <a:off x="7288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Line 50" descr="QGpaper"/>
            <p:cNvSpPr>
              <a:spLocks noChangeShapeType="1"/>
            </p:cNvSpPr>
            <p:nvPr/>
          </p:nvSpPr>
          <p:spPr bwMode="auto">
            <a:xfrm>
              <a:off x="7402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Line 51" descr="QGpaper"/>
            <p:cNvSpPr>
              <a:spLocks noChangeShapeType="1"/>
            </p:cNvSpPr>
            <p:nvPr/>
          </p:nvSpPr>
          <p:spPr bwMode="auto">
            <a:xfrm>
              <a:off x="751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Line 52" descr="QGpaper"/>
            <p:cNvSpPr>
              <a:spLocks noChangeShapeType="1"/>
            </p:cNvSpPr>
            <p:nvPr/>
          </p:nvSpPr>
          <p:spPr bwMode="auto">
            <a:xfrm>
              <a:off x="7629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Line 53" descr="QGpaper"/>
            <p:cNvSpPr>
              <a:spLocks noChangeShapeType="1"/>
            </p:cNvSpPr>
            <p:nvPr/>
          </p:nvSpPr>
          <p:spPr bwMode="auto">
            <a:xfrm>
              <a:off x="7742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Line 54" descr="QGpaper"/>
            <p:cNvSpPr>
              <a:spLocks noChangeShapeType="1"/>
            </p:cNvSpPr>
            <p:nvPr/>
          </p:nvSpPr>
          <p:spPr bwMode="auto">
            <a:xfrm>
              <a:off x="7855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Line 55" descr="QGpaper"/>
            <p:cNvSpPr>
              <a:spLocks noChangeShapeType="1"/>
            </p:cNvSpPr>
            <p:nvPr/>
          </p:nvSpPr>
          <p:spPr bwMode="auto">
            <a:xfrm>
              <a:off x="7969" y="2040"/>
              <a:ext cx="0" cy="45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Line 56" descr="QGpaper"/>
            <p:cNvSpPr>
              <a:spLocks noChangeShapeType="1"/>
            </p:cNvSpPr>
            <p:nvPr/>
          </p:nvSpPr>
          <p:spPr bwMode="auto">
            <a:xfrm>
              <a:off x="2300" y="4308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Line 57" descr="QGpaper"/>
            <p:cNvSpPr>
              <a:spLocks noChangeShapeType="1"/>
            </p:cNvSpPr>
            <p:nvPr/>
          </p:nvSpPr>
          <p:spPr bwMode="auto">
            <a:xfrm>
              <a:off x="2300" y="4421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Line 58" descr="QGpaper"/>
            <p:cNvSpPr>
              <a:spLocks noChangeShapeType="1"/>
            </p:cNvSpPr>
            <p:nvPr/>
          </p:nvSpPr>
          <p:spPr bwMode="auto">
            <a:xfrm>
              <a:off x="2300" y="4534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Line 59" descr="QGpaper"/>
            <p:cNvSpPr>
              <a:spLocks noChangeShapeType="1"/>
            </p:cNvSpPr>
            <p:nvPr/>
          </p:nvSpPr>
          <p:spPr bwMode="auto">
            <a:xfrm>
              <a:off x="2300" y="4648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Line 60" descr="QGpaper"/>
            <p:cNvSpPr>
              <a:spLocks noChangeShapeType="1"/>
            </p:cNvSpPr>
            <p:nvPr/>
          </p:nvSpPr>
          <p:spPr bwMode="auto">
            <a:xfrm>
              <a:off x="2300" y="4761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Line 61" descr="QGpaper"/>
            <p:cNvSpPr>
              <a:spLocks noChangeShapeType="1"/>
            </p:cNvSpPr>
            <p:nvPr/>
          </p:nvSpPr>
          <p:spPr bwMode="auto">
            <a:xfrm>
              <a:off x="2300" y="4875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Line 62" descr="QGpaper"/>
            <p:cNvSpPr>
              <a:spLocks noChangeShapeType="1"/>
            </p:cNvSpPr>
            <p:nvPr/>
          </p:nvSpPr>
          <p:spPr bwMode="auto">
            <a:xfrm>
              <a:off x="2300" y="4988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Line 63" descr="QGpaper"/>
            <p:cNvSpPr>
              <a:spLocks noChangeShapeType="1"/>
            </p:cNvSpPr>
            <p:nvPr/>
          </p:nvSpPr>
          <p:spPr bwMode="auto">
            <a:xfrm>
              <a:off x="2300" y="5101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Line 64" descr="QGpaper"/>
            <p:cNvSpPr>
              <a:spLocks noChangeShapeType="1"/>
            </p:cNvSpPr>
            <p:nvPr/>
          </p:nvSpPr>
          <p:spPr bwMode="auto">
            <a:xfrm>
              <a:off x="2300" y="5215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Line 65" descr="QGpaper"/>
            <p:cNvSpPr>
              <a:spLocks noChangeShapeType="1"/>
            </p:cNvSpPr>
            <p:nvPr/>
          </p:nvSpPr>
          <p:spPr bwMode="auto">
            <a:xfrm>
              <a:off x="2300" y="5328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Line 66" descr="QGpaper"/>
            <p:cNvSpPr>
              <a:spLocks noChangeShapeType="1"/>
            </p:cNvSpPr>
            <p:nvPr/>
          </p:nvSpPr>
          <p:spPr bwMode="auto">
            <a:xfrm>
              <a:off x="2300" y="5442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Line 67" descr="QGpaper"/>
            <p:cNvSpPr>
              <a:spLocks noChangeShapeType="1"/>
            </p:cNvSpPr>
            <p:nvPr/>
          </p:nvSpPr>
          <p:spPr bwMode="auto">
            <a:xfrm>
              <a:off x="2300" y="5555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Line 68" descr="QGpaper"/>
            <p:cNvSpPr>
              <a:spLocks noChangeShapeType="1"/>
            </p:cNvSpPr>
            <p:nvPr/>
          </p:nvSpPr>
          <p:spPr bwMode="auto">
            <a:xfrm>
              <a:off x="2300" y="5668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Line 69" descr="QGpaper"/>
            <p:cNvSpPr>
              <a:spLocks noChangeShapeType="1"/>
            </p:cNvSpPr>
            <p:nvPr/>
          </p:nvSpPr>
          <p:spPr bwMode="auto">
            <a:xfrm>
              <a:off x="2300" y="5782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Line 70" descr="QGpaper"/>
            <p:cNvSpPr>
              <a:spLocks noChangeShapeType="1"/>
            </p:cNvSpPr>
            <p:nvPr/>
          </p:nvSpPr>
          <p:spPr bwMode="auto">
            <a:xfrm>
              <a:off x="2300" y="5895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Line 71" descr="QGpaper"/>
            <p:cNvSpPr>
              <a:spLocks noChangeShapeType="1"/>
            </p:cNvSpPr>
            <p:nvPr/>
          </p:nvSpPr>
          <p:spPr bwMode="auto">
            <a:xfrm>
              <a:off x="2300" y="6008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Line 72" descr="QGpaper"/>
            <p:cNvSpPr>
              <a:spLocks noChangeShapeType="1"/>
            </p:cNvSpPr>
            <p:nvPr/>
          </p:nvSpPr>
          <p:spPr bwMode="auto">
            <a:xfrm>
              <a:off x="2300" y="6122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Line 73" descr="QGpaper"/>
            <p:cNvSpPr>
              <a:spLocks noChangeShapeType="1"/>
            </p:cNvSpPr>
            <p:nvPr/>
          </p:nvSpPr>
          <p:spPr bwMode="auto">
            <a:xfrm>
              <a:off x="2300" y="6235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Line 74" descr="QGpaper"/>
            <p:cNvSpPr>
              <a:spLocks noChangeShapeType="1"/>
            </p:cNvSpPr>
            <p:nvPr/>
          </p:nvSpPr>
          <p:spPr bwMode="auto">
            <a:xfrm>
              <a:off x="2300" y="6349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Line 75" descr="QGpaper"/>
            <p:cNvSpPr>
              <a:spLocks noChangeShapeType="1"/>
            </p:cNvSpPr>
            <p:nvPr/>
          </p:nvSpPr>
          <p:spPr bwMode="auto">
            <a:xfrm>
              <a:off x="2300" y="6462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Line 76" descr="QGpaper"/>
            <p:cNvSpPr>
              <a:spLocks noChangeShapeType="1"/>
            </p:cNvSpPr>
            <p:nvPr/>
          </p:nvSpPr>
          <p:spPr bwMode="auto">
            <a:xfrm>
              <a:off x="2300" y="6575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Line 77" descr="QGpaper"/>
            <p:cNvSpPr>
              <a:spLocks noChangeShapeType="1"/>
            </p:cNvSpPr>
            <p:nvPr/>
          </p:nvSpPr>
          <p:spPr bwMode="auto">
            <a:xfrm>
              <a:off x="2300" y="4194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Line 78" descr="QGpaper"/>
            <p:cNvSpPr>
              <a:spLocks noChangeShapeType="1"/>
            </p:cNvSpPr>
            <p:nvPr/>
          </p:nvSpPr>
          <p:spPr bwMode="auto">
            <a:xfrm>
              <a:off x="2300" y="4081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Line 79" descr="QGpaper"/>
            <p:cNvSpPr>
              <a:spLocks noChangeShapeType="1"/>
            </p:cNvSpPr>
            <p:nvPr/>
          </p:nvSpPr>
          <p:spPr bwMode="auto">
            <a:xfrm>
              <a:off x="2300" y="3968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Line 80" descr="QGpaper"/>
            <p:cNvSpPr>
              <a:spLocks noChangeShapeType="1"/>
            </p:cNvSpPr>
            <p:nvPr/>
          </p:nvSpPr>
          <p:spPr bwMode="auto">
            <a:xfrm>
              <a:off x="2300" y="3854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Line 81" descr="QGpaper"/>
            <p:cNvSpPr>
              <a:spLocks noChangeShapeType="1"/>
            </p:cNvSpPr>
            <p:nvPr/>
          </p:nvSpPr>
          <p:spPr bwMode="auto">
            <a:xfrm>
              <a:off x="2300" y="3741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Line 82" descr="QGpaper"/>
            <p:cNvSpPr>
              <a:spLocks noChangeShapeType="1"/>
            </p:cNvSpPr>
            <p:nvPr/>
          </p:nvSpPr>
          <p:spPr bwMode="auto">
            <a:xfrm>
              <a:off x="2300" y="3627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Line 83" descr="QGpaper"/>
            <p:cNvSpPr>
              <a:spLocks noChangeShapeType="1"/>
            </p:cNvSpPr>
            <p:nvPr/>
          </p:nvSpPr>
          <p:spPr bwMode="auto">
            <a:xfrm>
              <a:off x="2300" y="3514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Line 84" descr="QGpaper"/>
            <p:cNvSpPr>
              <a:spLocks noChangeShapeType="1"/>
            </p:cNvSpPr>
            <p:nvPr/>
          </p:nvSpPr>
          <p:spPr bwMode="auto">
            <a:xfrm>
              <a:off x="2300" y="3401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Line 85" descr="QGpaper"/>
            <p:cNvSpPr>
              <a:spLocks noChangeShapeType="1"/>
            </p:cNvSpPr>
            <p:nvPr/>
          </p:nvSpPr>
          <p:spPr bwMode="auto">
            <a:xfrm>
              <a:off x="2300" y="3287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Line 86" descr="QGpaper"/>
            <p:cNvSpPr>
              <a:spLocks noChangeShapeType="1"/>
            </p:cNvSpPr>
            <p:nvPr/>
          </p:nvSpPr>
          <p:spPr bwMode="auto">
            <a:xfrm>
              <a:off x="2300" y="3174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Line 87" descr="QGpaper"/>
            <p:cNvSpPr>
              <a:spLocks noChangeShapeType="1"/>
            </p:cNvSpPr>
            <p:nvPr/>
          </p:nvSpPr>
          <p:spPr bwMode="auto">
            <a:xfrm>
              <a:off x="2300" y="3060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Line 88" descr="QGpaper"/>
            <p:cNvSpPr>
              <a:spLocks noChangeShapeType="1"/>
            </p:cNvSpPr>
            <p:nvPr/>
          </p:nvSpPr>
          <p:spPr bwMode="auto">
            <a:xfrm>
              <a:off x="2300" y="2947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Line 89" descr="QGpaper"/>
            <p:cNvSpPr>
              <a:spLocks noChangeShapeType="1"/>
            </p:cNvSpPr>
            <p:nvPr/>
          </p:nvSpPr>
          <p:spPr bwMode="auto">
            <a:xfrm>
              <a:off x="2300" y="2834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Line 90" descr="QGpaper"/>
            <p:cNvSpPr>
              <a:spLocks noChangeShapeType="1"/>
            </p:cNvSpPr>
            <p:nvPr/>
          </p:nvSpPr>
          <p:spPr bwMode="auto">
            <a:xfrm>
              <a:off x="2300" y="2720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Line 91" descr="QGpaper"/>
            <p:cNvSpPr>
              <a:spLocks noChangeShapeType="1"/>
            </p:cNvSpPr>
            <p:nvPr/>
          </p:nvSpPr>
          <p:spPr bwMode="auto">
            <a:xfrm>
              <a:off x="2300" y="2607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Line 92" descr="QGpaper"/>
            <p:cNvSpPr>
              <a:spLocks noChangeShapeType="1"/>
            </p:cNvSpPr>
            <p:nvPr/>
          </p:nvSpPr>
          <p:spPr bwMode="auto">
            <a:xfrm>
              <a:off x="2300" y="2494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Line 93" descr="QGpaper"/>
            <p:cNvSpPr>
              <a:spLocks noChangeShapeType="1"/>
            </p:cNvSpPr>
            <p:nvPr/>
          </p:nvSpPr>
          <p:spPr bwMode="auto">
            <a:xfrm>
              <a:off x="2300" y="2380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Line 94" descr="QGpaper"/>
            <p:cNvSpPr>
              <a:spLocks noChangeShapeType="1"/>
            </p:cNvSpPr>
            <p:nvPr/>
          </p:nvSpPr>
          <p:spPr bwMode="auto">
            <a:xfrm>
              <a:off x="2300" y="2267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Line 95" descr="QGpaper"/>
            <p:cNvSpPr>
              <a:spLocks noChangeShapeType="1"/>
            </p:cNvSpPr>
            <p:nvPr/>
          </p:nvSpPr>
          <p:spPr bwMode="auto">
            <a:xfrm>
              <a:off x="2300" y="2153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Line 96" descr="QGpaper"/>
            <p:cNvSpPr>
              <a:spLocks noChangeShapeType="1"/>
            </p:cNvSpPr>
            <p:nvPr/>
          </p:nvSpPr>
          <p:spPr bwMode="auto">
            <a:xfrm>
              <a:off x="2300" y="2040"/>
              <a:ext cx="56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Line 97" descr="QGpaper"/>
            <p:cNvSpPr>
              <a:spLocks noChangeShapeType="1"/>
            </p:cNvSpPr>
            <p:nvPr/>
          </p:nvSpPr>
          <p:spPr bwMode="auto">
            <a:xfrm>
              <a:off x="2300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Line 98" descr="QGpaper"/>
            <p:cNvSpPr>
              <a:spLocks noChangeShapeType="1"/>
            </p:cNvSpPr>
            <p:nvPr/>
          </p:nvSpPr>
          <p:spPr bwMode="auto">
            <a:xfrm>
              <a:off x="2866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Line 99" descr="QGpaper"/>
            <p:cNvSpPr>
              <a:spLocks noChangeShapeType="1"/>
            </p:cNvSpPr>
            <p:nvPr/>
          </p:nvSpPr>
          <p:spPr bwMode="auto">
            <a:xfrm>
              <a:off x="3433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Line 100" descr="QGpaper"/>
            <p:cNvSpPr>
              <a:spLocks noChangeShapeType="1"/>
            </p:cNvSpPr>
            <p:nvPr/>
          </p:nvSpPr>
          <p:spPr bwMode="auto">
            <a:xfrm>
              <a:off x="4000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Line 101" descr="QGpaper"/>
            <p:cNvSpPr>
              <a:spLocks noChangeShapeType="1"/>
            </p:cNvSpPr>
            <p:nvPr/>
          </p:nvSpPr>
          <p:spPr bwMode="auto">
            <a:xfrm>
              <a:off x="4567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Line 102" descr="QGpaper"/>
            <p:cNvSpPr>
              <a:spLocks noChangeShapeType="1"/>
            </p:cNvSpPr>
            <p:nvPr/>
          </p:nvSpPr>
          <p:spPr bwMode="auto">
            <a:xfrm>
              <a:off x="5134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Line 103" descr="QGpaper"/>
            <p:cNvSpPr>
              <a:spLocks noChangeShapeType="1"/>
            </p:cNvSpPr>
            <p:nvPr/>
          </p:nvSpPr>
          <p:spPr bwMode="auto">
            <a:xfrm>
              <a:off x="5701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Line 104" descr="QGpaper"/>
            <p:cNvSpPr>
              <a:spLocks noChangeShapeType="1"/>
            </p:cNvSpPr>
            <p:nvPr/>
          </p:nvSpPr>
          <p:spPr bwMode="auto">
            <a:xfrm>
              <a:off x="6268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Line 105" descr="QGpaper"/>
            <p:cNvSpPr>
              <a:spLocks noChangeShapeType="1"/>
            </p:cNvSpPr>
            <p:nvPr/>
          </p:nvSpPr>
          <p:spPr bwMode="auto">
            <a:xfrm>
              <a:off x="6835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Line 106" descr="QGpaper"/>
            <p:cNvSpPr>
              <a:spLocks noChangeShapeType="1"/>
            </p:cNvSpPr>
            <p:nvPr/>
          </p:nvSpPr>
          <p:spPr bwMode="auto">
            <a:xfrm>
              <a:off x="7402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Line 107" descr="QGpaper"/>
            <p:cNvSpPr>
              <a:spLocks noChangeShapeType="1"/>
            </p:cNvSpPr>
            <p:nvPr/>
          </p:nvSpPr>
          <p:spPr bwMode="auto">
            <a:xfrm>
              <a:off x="7969" y="2040"/>
              <a:ext cx="0" cy="45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Line 108" descr="QGpaper"/>
            <p:cNvSpPr>
              <a:spLocks noChangeShapeType="1"/>
            </p:cNvSpPr>
            <p:nvPr/>
          </p:nvSpPr>
          <p:spPr bwMode="auto">
            <a:xfrm>
              <a:off x="2300" y="4308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Line 109" descr="QGpaper"/>
            <p:cNvSpPr>
              <a:spLocks noChangeShapeType="1"/>
            </p:cNvSpPr>
            <p:nvPr/>
          </p:nvSpPr>
          <p:spPr bwMode="auto">
            <a:xfrm>
              <a:off x="2300" y="4875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Line 110" descr="QGpaper"/>
            <p:cNvSpPr>
              <a:spLocks noChangeShapeType="1"/>
            </p:cNvSpPr>
            <p:nvPr/>
          </p:nvSpPr>
          <p:spPr bwMode="auto">
            <a:xfrm>
              <a:off x="2300" y="5442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Line 111" descr="QGpaper"/>
            <p:cNvSpPr>
              <a:spLocks noChangeShapeType="1"/>
            </p:cNvSpPr>
            <p:nvPr/>
          </p:nvSpPr>
          <p:spPr bwMode="auto">
            <a:xfrm>
              <a:off x="2300" y="6008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Line 112" descr="QGpaper"/>
            <p:cNvSpPr>
              <a:spLocks noChangeShapeType="1"/>
            </p:cNvSpPr>
            <p:nvPr/>
          </p:nvSpPr>
          <p:spPr bwMode="auto">
            <a:xfrm>
              <a:off x="2300" y="6575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Line 113" descr="QGpaper"/>
            <p:cNvSpPr>
              <a:spLocks noChangeShapeType="1"/>
            </p:cNvSpPr>
            <p:nvPr/>
          </p:nvSpPr>
          <p:spPr bwMode="auto">
            <a:xfrm>
              <a:off x="2300" y="3741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Line 114" descr="QGpaper"/>
            <p:cNvSpPr>
              <a:spLocks noChangeShapeType="1"/>
            </p:cNvSpPr>
            <p:nvPr/>
          </p:nvSpPr>
          <p:spPr bwMode="auto">
            <a:xfrm>
              <a:off x="2300" y="3174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Line 115" descr="QGpaper"/>
            <p:cNvSpPr>
              <a:spLocks noChangeShapeType="1"/>
            </p:cNvSpPr>
            <p:nvPr/>
          </p:nvSpPr>
          <p:spPr bwMode="auto">
            <a:xfrm>
              <a:off x="2300" y="2607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Line 116" descr="QGpaper"/>
            <p:cNvSpPr>
              <a:spLocks noChangeShapeType="1"/>
            </p:cNvSpPr>
            <p:nvPr/>
          </p:nvSpPr>
          <p:spPr bwMode="auto">
            <a:xfrm>
              <a:off x="2300" y="2040"/>
              <a:ext cx="56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Line 117" descr="QGpaper"/>
            <p:cNvSpPr>
              <a:spLocks noChangeShapeType="1"/>
            </p:cNvSpPr>
            <p:nvPr/>
          </p:nvSpPr>
          <p:spPr bwMode="auto">
            <a:xfrm>
              <a:off x="2300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Line 118" descr="QGpaper"/>
            <p:cNvSpPr>
              <a:spLocks noChangeShapeType="1"/>
            </p:cNvSpPr>
            <p:nvPr/>
          </p:nvSpPr>
          <p:spPr bwMode="auto">
            <a:xfrm>
              <a:off x="3433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Line 119" descr="QGpaper"/>
            <p:cNvSpPr>
              <a:spLocks noChangeShapeType="1"/>
            </p:cNvSpPr>
            <p:nvPr/>
          </p:nvSpPr>
          <p:spPr bwMode="auto">
            <a:xfrm>
              <a:off x="4567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Line 120" descr="QGpaper"/>
            <p:cNvSpPr>
              <a:spLocks noChangeShapeType="1"/>
            </p:cNvSpPr>
            <p:nvPr/>
          </p:nvSpPr>
          <p:spPr bwMode="auto">
            <a:xfrm>
              <a:off x="5701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Line 121" descr="QGpaper"/>
            <p:cNvSpPr>
              <a:spLocks noChangeShapeType="1"/>
            </p:cNvSpPr>
            <p:nvPr/>
          </p:nvSpPr>
          <p:spPr bwMode="auto">
            <a:xfrm>
              <a:off x="6835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Line 122" descr="QGpaper"/>
            <p:cNvSpPr>
              <a:spLocks noChangeShapeType="1"/>
            </p:cNvSpPr>
            <p:nvPr/>
          </p:nvSpPr>
          <p:spPr bwMode="auto">
            <a:xfrm>
              <a:off x="7969" y="2040"/>
              <a:ext cx="0" cy="4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Line 123" descr="QGpaper"/>
            <p:cNvSpPr>
              <a:spLocks noChangeShapeType="1"/>
            </p:cNvSpPr>
            <p:nvPr/>
          </p:nvSpPr>
          <p:spPr bwMode="auto">
            <a:xfrm>
              <a:off x="2300" y="4308"/>
              <a:ext cx="56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Line 124" descr="QGpaper"/>
            <p:cNvSpPr>
              <a:spLocks noChangeShapeType="1"/>
            </p:cNvSpPr>
            <p:nvPr/>
          </p:nvSpPr>
          <p:spPr bwMode="auto">
            <a:xfrm>
              <a:off x="2300" y="5442"/>
              <a:ext cx="56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Line 125" descr="QGpaper"/>
            <p:cNvSpPr>
              <a:spLocks noChangeShapeType="1"/>
            </p:cNvSpPr>
            <p:nvPr/>
          </p:nvSpPr>
          <p:spPr bwMode="auto">
            <a:xfrm>
              <a:off x="2300" y="6575"/>
              <a:ext cx="56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Line 126" descr="QGpaper"/>
            <p:cNvSpPr>
              <a:spLocks noChangeShapeType="1"/>
            </p:cNvSpPr>
            <p:nvPr/>
          </p:nvSpPr>
          <p:spPr bwMode="auto">
            <a:xfrm>
              <a:off x="2300" y="3174"/>
              <a:ext cx="56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Line 127" descr="QGpaper"/>
            <p:cNvSpPr>
              <a:spLocks noChangeShapeType="1"/>
            </p:cNvSpPr>
            <p:nvPr/>
          </p:nvSpPr>
          <p:spPr bwMode="auto">
            <a:xfrm>
              <a:off x="2300" y="2040"/>
              <a:ext cx="56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Line 128" descr="QGaxis"/>
            <p:cNvSpPr>
              <a:spLocks noChangeShapeType="1"/>
            </p:cNvSpPr>
            <p:nvPr/>
          </p:nvSpPr>
          <p:spPr bwMode="auto">
            <a:xfrm>
              <a:off x="2300" y="4308"/>
              <a:ext cx="606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Line 129" descr="QGaxis"/>
            <p:cNvSpPr>
              <a:spLocks noChangeShapeType="1"/>
            </p:cNvSpPr>
            <p:nvPr/>
          </p:nvSpPr>
          <p:spPr bwMode="auto">
            <a:xfrm flipV="1">
              <a:off x="2300" y="1640"/>
              <a:ext cx="0" cy="49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AutoShape 130" descr="QGaxislabel"/>
            <p:cNvSpPr>
              <a:spLocks noChangeArrowheads="1"/>
            </p:cNvSpPr>
            <p:nvPr/>
          </p:nvSpPr>
          <p:spPr bwMode="auto">
            <a:xfrm>
              <a:off x="2000" y="3044"/>
              <a:ext cx="26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endParaRPr lang="en-US" sz="1600"/>
            </a:p>
          </p:txBody>
        </p:sp>
        <p:sp>
          <p:nvSpPr>
            <p:cNvPr id="3209" name="Line 131" descr="QGaxis"/>
            <p:cNvSpPr>
              <a:spLocks noChangeShapeType="1"/>
            </p:cNvSpPr>
            <p:nvPr/>
          </p:nvSpPr>
          <p:spPr bwMode="auto">
            <a:xfrm>
              <a:off x="2280" y="3174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AutoShape 132" descr="QGaxislabel"/>
            <p:cNvSpPr>
              <a:spLocks noChangeArrowheads="1"/>
            </p:cNvSpPr>
            <p:nvPr/>
          </p:nvSpPr>
          <p:spPr bwMode="auto">
            <a:xfrm>
              <a:off x="2000" y="1910"/>
              <a:ext cx="26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20</a:t>
              </a:r>
              <a:endParaRPr lang="en-US" sz="1600"/>
            </a:p>
          </p:txBody>
        </p:sp>
        <p:sp>
          <p:nvSpPr>
            <p:cNvPr id="3211" name="Line 133" descr="QGaxis"/>
            <p:cNvSpPr>
              <a:spLocks noChangeShapeType="1"/>
            </p:cNvSpPr>
            <p:nvPr/>
          </p:nvSpPr>
          <p:spPr bwMode="auto">
            <a:xfrm>
              <a:off x="2280" y="2040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AutoShape 134" descr="QGaxislabel"/>
            <p:cNvSpPr>
              <a:spLocks noChangeArrowheads="1"/>
            </p:cNvSpPr>
            <p:nvPr/>
          </p:nvSpPr>
          <p:spPr bwMode="auto">
            <a:xfrm>
              <a:off x="1920" y="5312"/>
              <a:ext cx="34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-10</a:t>
              </a:r>
              <a:endParaRPr lang="en-US" sz="1600"/>
            </a:p>
          </p:txBody>
        </p:sp>
        <p:sp>
          <p:nvSpPr>
            <p:cNvPr id="3213" name="Line 135" descr="QGaxis"/>
            <p:cNvSpPr>
              <a:spLocks noChangeShapeType="1"/>
            </p:cNvSpPr>
            <p:nvPr/>
          </p:nvSpPr>
          <p:spPr bwMode="auto">
            <a:xfrm>
              <a:off x="2280" y="5442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AutoShape 136" descr="QGaxislabel"/>
            <p:cNvSpPr>
              <a:spLocks noChangeArrowheads="1"/>
            </p:cNvSpPr>
            <p:nvPr/>
          </p:nvSpPr>
          <p:spPr bwMode="auto">
            <a:xfrm>
              <a:off x="1920" y="6445"/>
              <a:ext cx="34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-20</a:t>
              </a:r>
              <a:endParaRPr lang="en-US" sz="1600"/>
            </a:p>
          </p:txBody>
        </p:sp>
        <p:sp>
          <p:nvSpPr>
            <p:cNvPr id="3215" name="AutoShape 137" descr="QGaxislabel"/>
            <p:cNvSpPr>
              <a:spLocks noChangeArrowheads="1"/>
            </p:cNvSpPr>
            <p:nvPr/>
          </p:nvSpPr>
          <p:spPr bwMode="auto">
            <a:xfrm>
              <a:off x="4377" y="4348"/>
              <a:ext cx="38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180</a:t>
              </a:r>
              <a:endParaRPr lang="en-US" sz="1600"/>
            </a:p>
          </p:txBody>
        </p:sp>
        <p:sp>
          <p:nvSpPr>
            <p:cNvPr id="2" name="Line 138" descr="QGaxis"/>
            <p:cNvSpPr>
              <a:spLocks noChangeShapeType="1"/>
            </p:cNvSpPr>
            <p:nvPr/>
          </p:nvSpPr>
          <p:spPr bwMode="auto">
            <a:xfrm flipV="1">
              <a:off x="4567" y="4288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AutoShape 139" descr="QGaxislabel"/>
            <p:cNvSpPr>
              <a:spLocks noChangeArrowheads="1"/>
            </p:cNvSpPr>
            <p:nvPr/>
          </p:nvSpPr>
          <p:spPr bwMode="auto">
            <a:xfrm>
              <a:off x="6645" y="4348"/>
              <a:ext cx="38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360</a:t>
              </a:r>
              <a:endParaRPr lang="en-US" sz="1600"/>
            </a:p>
          </p:txBody>
        </p:sp>
        <p:sp>
          <p:nvSpPr>
            <p:cNvPr id="3" name="Line 140" descr="QGaxis"/>
            <p:cNvSpPr>
              <a:spLocks noChangeShapeType="1"/>
            </p:cNvSpPr>
            <p:nvPr/>
          </p:nvSpPr>
          <p:spPr bwMode="auto">
            <a:xfrm flipV="1">
              <a:off x="6835" y="4288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AutoShape 141" descr="QGaxislabel"/>
            <p:cNvSpPr>
              <a:spLocks noChangeArrowheads="1"/>
            </p:cNvSpPr>
            <p:nvPr/>
          </p:nvSpPr>
          <p:spPr bwMode="auto">
            <a:xfrm>
              <a:off x="2120" y="4178"/>
              <a:ext cx="140" cy="260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en-US" sz="1600"/>
            </a:p>
          </p:txBody>
        </p:sp>
        <p:sp>
          <p:nvSpPr>
            <p:cNvPr id="4" name="AutoShape 142" descr="QGaxislabel"/>
            <p:cNvSpPr>
              <a:spLocks noChangeArrowheads="1"/>
            </p:cNvSpPr>
            <p:nvPr/>
          </p:nvSpPr>
          <p:spPr bwMode="auto">
            <a:xfrm>
              <a:off x="8342" y="4388"/>
              <a:ext cx="127" cy="324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 i="1">
                  <a:solidFill>
                    <a:srgbClr val="000000"/>
                  </a:solidFill>
                  <a:latin typeface="Calibri" pitchFamily="34" charset="0"/>
                </a:rPr>
                <a:t>x</a:t>
              </a:r>
              <a:endParaRPr lang="en-US" sz="1600"/>
            </a:p>
          </p:txBody>
        </p:sp>
        <p:sp>
          <p:nvSpPr>
            <p:cNvPr id="3221" name="AutoShape 143" descr="QGaxislabel"/>
            <p:cNvSpPr>
              <a:spLocks noChangeArrowheads="1"/>
            </p:cNvSpPr>
            <p:nvPr/>
          </p:nvSpPr>
          <p:spPr bwMode="auto">
            <a:xfrm>
              <a:off x="2053" y="1498"/>
              <a:ext cx="127" cy="324"/>
            </a:xfrm>
            <a:prstGeom prst="roundRect">
              <a:avLst>
                <a:gd name="adj" fmla="val 5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GB" sz="1600" i="1">
                  <a:solidFill>
                    <a:srgbClr val="000000"/>
                  </a:solidFill>
                  <a:latin typeface="Calibri" pitchFamily="34" charset="0"/>
                </a:rPr>
                <a:t>y</a:t>
              </a:r>
              <a:endParaRPr lang="en-US" sz="1600"/>
            </a:p>
          </p:txBody>
        </p:sp>
      </p:grpSp>
      <p:sp>
        <p:nvSpPr>
          <p:cNvPr id="3216" name="Freeform 144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/>
          </p:cNvSpPr>
          <p:nvPr/>
        </p:nvSpPr>
        <p:spPr bwMode="auto">
          <a:xfrm>
            <a:off x="1147763" y="1331913"/>
            <a:ext cx="1250950" cy="2582862"/>
          </a:xfrm>
          <a:custGeom>
            <a:avLst/>
            <a:gdLst/>
            <a:ahLst/>
            <a:cxnLst>
              <a:cxn ang="0">
                <a:pos x="17" y="2265"/>
              </a:cxn>
              <a:cxn ang="0">
                <a:pos x="51" y="2260"/>
              </a:cxn>
              <a:cxn ang="0">
                <a:pos x="85" y="2254"/>
              </a:cxn>
              <a:cxn ang="0">
                <a:pos x="119" y="2249"/>
              </a:cxn>
              <a:cxn ang="0">
                <a:pos x="153" y="2243"/>
              </a:cxn>
              <a:cxn ang="0">
                <a:pos x="187" y="2238"/>
              </a:cxn>
              <a:cxn ang="0">
                <a:pos x="221" y="2232"/>
              </a:cxn>
              <a:cxn ang="0">
                <a:pos x="255" y="2226"/>
              </a:cxn>
              <a:cxn ang="0">
                <a:pos x="289" y="2220"/>
              </a:cxn>
              <a:cxn ang="0">
                <a:pos x="323" y="2213"/>
              </a:cxn>
              <a:cxn ang="0">
                <a:pos x="357" y="2207"/>
              </a:cxn>
              <a:cxn ang="0">
                <a:pos x="391" y="2199"/>
              </a:cxn>
              <a:cxn ang="0">
                <a:pos x="425" y="2192"/>
              </a:cxn>
              <a:cxn ang="0">
                <a:pos x="459" y="2184"/>
              </a:cxn>
              <a:cxn ang="0">
                <a:pos x="493" y="2175"/>
              </a:cxn>
              <a:cxn ang="0">
                <a:pos x="527" y="2166"/>
              </a:cxn>
              <a:cxn ang="0">
                <a:pos x="561" y="2156"/>
              </a:cxn>
              <a:cxn ang="0">
                <a:pos x="595" y="2145"/>
              </a:cxn>
              <a:cxn ang="0">
                <a:pos x="629" y="2133"/>
              </a:cxn>
              <a:cxn ang="0">
                <a:pos x="663" y="2119"/>
              </a:cxn>
              <a:cxn ang="0">
                <a:pos x="697" y="2104"/>
              </a:cxn>
              <a:cxn ang="0">
                <a:pos x="731" y="2086"/>
              </a:cxn>
              <a:cxn ang="0">
                <a:pos x="765" y="2065"/>
              </a:cxn>
              <a:cxn ang="0">
                <a:pos x="799" y="2041"/>
              </a:cxn>
              <a:cxn ang="0">
                <a:pos x="833" y="2011"/>
              </a:cxn>
              <a:cxn ang="0">
                <a:pos x="867" y="1975"/>
              </a:cxn>
              <a:cxn ang="0">
                <a:pos x="901" y="1928"/>
              </a:cxn>
              <a:cxn ang="0">
                <a:pos x="935" y="1866"/>
              </a:cxn>
              <a:cxn ang="0">
                <a:pos x="969" y="1779"/>
              </a:cxn>
              <a:cxn ang="0">
                <a:pos x="1003" y="1647"/>
              </a:cxn>
              <a:cxn ang="0">
                <a:pos x="1037" y="1424"/>
              </a:cxn>
              <a:cxn ang="0">
                <a:pos x="1071" y="959"/>
              </a:cxn>
              <a:cxn ang="0">
                <a:pos x="1098" y="0"/>
              </a:cxn>
            </a:cxnLst>
            <a:rect l="0" t="0" r="r" b="b"/>
            <a:pathLst>
              <a:path w="1099" h="2269">
                <a:moveTo>
                  <a:pt x="0" y="2268"/>
                </a:moveTo>
                <a:cubicBezTo>
                  <a:pt x="6" y="2267"/>
                  <a:pt x="11" y="2266"/>
                  <a:pt x="17" y="2265"/>
                </a:cubicBezTo>
                <a:cubicBezTo>
                  <a:pt x="23" y="2264"/>
                  <a:pt x="28" y="2263"/>
                  <a:pt x="34" y="2262"/>
                </a:cubicBezTo>
                <a:cubicBezTo>
                  <a:pt x="40" y="2261"/>
                  <a:pt x="45" y="2261"/>
                  <a:pt x="51" y="2260"/>
                </a:cubicBezTo>
                <a:cubicBezTo>
                  <a:pt x="57" y="2259"/>
                  <a:pt x="62" y="2258"/>
                  <a:pt x="68" y="2257"/>
                </a:cubicBezTo>
                <a:cubicBezTo>
                  <a:pt x="74" y="2256"/>
                  <a:pt x="79" y="2255"/>
                  <a:pt x="85" y="2254"/>
                </a:cubicBezTo>
                <a:cubicBezTo>
                  <a:pt x="91" y="2253"/>
                  <a:pt x="96" y="2252"/>
                  <a:pt x="102" y="2252"/>
                </a:cubicBezTo>
                <a:cubicBezTo>
                  <a:pt x="108" y="2251"/>
                  <a:pt x="113" y="2250"/>
                  <a:pt x="119" y="2249"/>
                </a:cubicBezTo>
                <a:cubicBezTo>
                  <a:pt x="125" y="2248"/>
                  <a:pt x="130" y="2247"/>
                  <a:pt x="136" y="2246"/>
                </a:cubicBezTo>
                <a:cubicBezTo>
                  <a:pt x="142" y="2245"/>
                  <a:pt x="147" y="2244"/>
                  <a:pt x="153" y="2243"/>
                </a:cubicBezTo>
                <a:cubicBezTo>
                  <a:pt x="159" y="2242"/>
                  <a:pt x="164" y="2241"/>
                  <a:pt x="170" y="2240"/>
                </a:cubicBezTo>
                <a:cubicBezTo>
                  <a:pt x="176" y="2240"/>
                  <a:pt x="181" y="2239"/>
                  <a:pt x="187" y="2238"/>
                </a:cubicBezTo>
                <a:cubicBezTo>
                  <a:pt x="193" y="2237"/>
                  <a:pt x="198" y="2236"/>
                  <a:pt x="204" y="2235"/>
                </a:cubicBezTo>
                <a:cubicBezTo>
                  <a:pt x="210" y="2234"/>
                  <a:pt x="215" y="2233"/>
                  <a:pt x="221" y="2232"/>
                </a:cubicBezTo>
                <a:cubicBezTo>
                  <a:pt x="227" y="2231"/>
                  <a:pt x="232" y="2230"/>
                  <a:pt x="238" y="2229"/>
                </a:cubicBezTo>
                <a:cubicBezTo>
                  <a:pt x="244" y="2228"/>
                  <a:pt x="249" y="2227"/>
                  <a:pt x="255" y="2226"/>
                </a:cubicBezTo>
                <a:cubicBezTo>
                  <a:pt x="261" y="2225"/>
                  <a:pt x="266" y="2224"/>
                  <a:pt x="272" y="2223"/>
                </a:cubicBezTo>
                <a:cubicBezTo>
                  <a:pt x="278" y="2222"/>
                  <a:pt x="283" y="2221"/>
                  <a:pt x="289" y="2220"/>
                </a:cubicBezTo>
                <a:cubicBezTo>
                  <a:pt x="295" y="2219"/>
                  <a:pt x="300" y="2218"/>
                  <a:pt x="306" y="2216"/>
                </a:cubicBezTo>
                <a:cubicBezTo>
                  <a:pt x="312" y="2215"/>
                  <a:pt x="317" y="2214"/>
                  <a:pt x="323" y="2213"/>
                </a:cubicBezTo>
                <a:cubicBezTo>
                  <a:pt x="329" y="2212"/>
                  <a:pt x="334" y="2211"/>
                  <a:pt x="340" y="2210"/>
                </a:cubicBezTo>
                <a:cubicBezTo>
                  <a:pt x="346" y="2209"/>
                  <a:pt x="351" y="2208"/>
                  <a:pt x="357" y="2207"/>
                </a:cubicBezTo>
                <a:cubicBezTo>
                  <a:pt x="363" y="2205"/>
                  <a:pt x="368" y="2204"/>
                  <a:pt x="374" y="2203"/>
                </a:cubicBezTo>
                <a:cubicBezTo>
                  <a:pt x="380" y="2202"/>
                  <a:pt x="386" y="2201"/>
                  <a:pt x="391" y="2199"/>
                </a:cubicBezTo>
                <a:cubicBezTo>
                  <a:pt x="397" y="2198"/>
                  <a:pt x="403" y="2197"/>
                  <a:pt x="408" y="2196"/>
                </a:cubicBezTo>
                <a:cubicBezTo>
                  <a:pt x="414" y="2194"/>
                  <a:pt x="420" y="2193"/>
                  <a:pt x="425" y="2192"/>
                </a:cubicBezTo>
                <a:cubicBezTo>
                  <a:pt x="431" y="2191"/>
                  <a:pt x="437" y="2189"/>
                  <a:pt x="442" y="2188"/>
                </a:cubicBezTo>
                <a:cubicBezTo>
                  <a:pt x="448" y="2187"/>
                  <a:pt x="454" y="2185"/>
                  <a:pt x="459" y="2184"/>
                </a:cubicBezTo>
                <a:cubicBezTo>
                  <a:pt x="465" y="2183"/>
                  <a:pt x="471" y="2181"/>
                  <a:pt x="476" y="2180"/>
                </a:cubicBezTo>
                <a:cubicBezTo>
                  <a:pt x="482" y="2178"/>
                  <a:pt x="488" y="2177"/>
                  <a:pt x="493" y="2175"/>
                </a:cubicBezTo>
                <a:cubicBezTo>
                  <a:pt x="499" y="2174"/>
                  <a:pt x="505" y="2172"/>
                  <a:pt x="510" y="2171"/>
                </a:cubicBezTo>
                <a:cubicBezTo>
                  <a:pt x="516" y="2169"/>
                  <a:pt x="522" y="2168"/>
                  <a:pt x="527" y="2166"/>
                </a:cubicBezTo>
                <a:cubicBezTo>
                  <a:pt x="533" y="2165"/>
                  <a:pt x="539" y="2163"/>
                  <a:pt x="544" y="2161"/>
                </a:cubicBezTo>
                <a:cubicBezTo>
                  <a:pt x="550" y="2160"/>
                  <a:pt x="556" y="2158"/>
                  <a:pt x="561" y="2156"/>
                </a:cubicBezTo>
                <a:cubicBezTo>
                  <a:pt x="567" y="2154"/>
                  <a:pt x="573" y="2153"/>
                  <a:pt x="578" y="2151"/>
                </a:cubicBezTo>
                <a:cubicBezTo>
                  <a:pt x="584" y="2149"/>
                  <a:pt x="590" y="2147"/>
                  <a:pt x="595" y="2145"/>
                </a:cubicBezTo>
                <a:cubicBezTo>
                  <a:pt x="601" y="2143"/>
                  <a:pt x="607" y="2141"/>
                  <a:pt x="612" y="2139"/>
                </a:cubicBezTo>
                <a:cubicBezTo>
                  <a:pt x="618" y="2137"/>
                  <a:pt x="624" y="2135"/>
                  <a:pt x="629" y="2133"/>
                </a:cubicBezTo>
                <a:cubicBezTo>
                  <a:pt x="635" y="2131"/>
                  <a:pt x="641" y="2128"/>
                  <a:pt x="646" y="2126"/>
                </a:cubicBezTo>
                <a:cubicBezTo>
                  <a:pt x="652" y="2124"/>
                  <a:pt x="658" y="2122"/>
                  <a:pt x="663" y="2119"/>
                </a:cubicBezTo>
                <a:cubicBezTo>
                  <a:pt x="669" y="2117"/>
                  <a:pt x="675" y="2114"/>
                  <a:pt x="680" y="2112"/>
                </a:cubicBezTo>
                <a:cubicBezTo>
                  <a:pt x="686" y="2109"/>
                  <a:pt x="692" y="2106"/>
                  <a:pt x="697" y="2104"/>
                </a:cubicBezTo>
                <a:cubicBezTo>
                  <a:pt x="703" y="2101"/>
                  <a:pt x="709" y="2098"/>
                  <a:pt x="714" y="2095"/>
                </a:cubicBezTo>
                <a:cubicBezTo>
                  <a:pt x="720" y="2092"/>
                  <a:pt x="726" y="2089"/>
                  <a:pt x="731" y="2086"/>
                </a:cubicBezTo>
                <a:cubicBezTo>
                  <a:pt x="737" y="2083"/>
                  <a:pt x="743" y="2079"/>
                  <a:pt x="748" y="2076"/>
                </a:cubicBezTo>
                <a:cubicBezTo>
                  <a:pt x="754" y="2072"/>
                  <a:pt x="760" y="2069"/>
                  <a:pt x="765" y="2065"/>
                </a:cubicBezTo>
                <a:cubicBezTo>
                  <a:pt x="771" y="2061"/>
                  <a:pt x="777" y="2058"/>
                  <a:pt x="782" y="2054"/>
                </a:cubicBezTo>
                <a:cubicBezTo>
                  <a:pt x="788" y="2049"/>
                  <a:pt x="794" y="2045"/>
                  <a:pt x="799" y="2041"/>
                </a:cubicBezTo>
                <a:cubicBezTo>
                  <a:pt x="805" y="2036"/>
                  <a:pt x="811" y="2032"/>
                  <a:pt x="816" y="2027"/>
                </a:cubicBezTo>
                <a:cubicBezTo>
                  <a:pt x="822" y="2022"/>
                  <a:pt x="828" y="2017"/>
                  <a:pt x="833" y="2011"/>
                </a:cubicBezTo>
                <a:cubicBezTo>
                  <a:pt x="839" y="2006"/>
                  <a:pt x="845" y="2000"/>
                  <a:pt x="850" y="1994"/>
                </a:cubicBezTo>
                <a:cubicBezTo>
                  <a:pt x="856" y="1988"/>
                  <a:pt x="862" y="1981"/>
                  <a:pt x="867" y="1975"/>
                </a:cubicBezTo>
                <a:cubicBezTo>
                  <a:pt x="873" y="1968"/>
                  <a:pt x="879" y="1960"/>
                  <a:pt x="884" y="1953"/>
                </a:cubicBezTo>
                <a:cubicBezTo>
                  <a:pt x="890" y="1945"/>
                  <a:pt x="896" y="1937"/>
                  <a:pt x="901" y="1928"/>
                </a:cubicBezTo>
                <a:cubicBezTo>
                  <a:pt x="907" y="1919"/>
                  <a:pt x="913" y="1909"/>
                  <a:pt x="918" y="1899"/>
                </a:cubicBezTo>
                <a:cubicBezTo>
                  <a:pt x="924" y="1889"/>
                  <a:pt x="930" y="1877"/>
                  <a:pt x="935" y="1866"/>
                </a:cubicBezTo>
                <a:cubicBezTo>
                  <a:pt x="941" y="1853"/>
                  <a:pt x="947" y="1840"/>
                  <a:pt x="952" y="1826"/>
                </a:cubicBezTo>
                <a:cubicBezTo>
                  <a:pt x="958" y="1811"/>
                  <a:pt x="964" y="1795"/>
                  <a:pt x="969" y="1779"/>
                </a:cubicBezTo>
                <a:cubicBezTo>
                  <a:pt x="975" y="1760"/>
                  <a:pt x="981" y="1741"/>
                  <a:pt x="986" y="1720"/>
                </a:cubicBezTo>
                <a:cubicBezTo>
                  <a:pt x="992" y="1698"/>
                  <a:pt x="998" y="1673"/>
                  <a:pt x="1003" y="1647"/>
                </a:cubicBezTo>
                <a:cubicBezTo>
                  <a:pt x="1009" y="1618"/>
                  <a:pt x="1015" y="1586"/>
                  <a:pt x="1020" y="1552"/>
                </a:cubicBezTo>
                <a:cubicBezTo>
                  <a:pt x="1026" y="1514"/>
                  <a:pt x="1032" y="1471"/>
                  <a:pt x="1037" y="1424"/>
                </a:cubicBezTo>
                <a:cubicBezTo>
                  <a:pt x="1043" y="1370"/>
                  <a:pt x="1049" y="1310"/>
                  <a:pt x="1054" y="1241"/>
                </a:cubicBezTo>
                <a:cubicBezTo>
                  <a:pt x="1060" y="1161"/>
                  <a:pt x="1066" y="1068"/>
                  <a:pt x="1071" y="959"/>
                </a:cubicBezTo>
                <a:cubicBezTo>
                  <a:pt x="1077" y="827"/>
                  <a:pt x="1083" y="666"/>
                  <a:pt x="1088" y="465"/>
                </a:cubicBezTo>
                <a:cubicBezTo>
                  <a:pt x="1094" y="207"/>
                  <a:pt x="1098" y="0"/>
                  <a:pt x="1098" y="0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/>
          </a:p>
        </p:txBody>
      </p:sp>
      <p:sp>
        <p:nvSpPr>
          <p:cNvPr id="3078" name="Line 145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 noChangeShapeType="1"/>
          </p:cNvSpPr>
          <p:nvPr/>
        </p:nvSpPr>
        <p:spPr bwMode="auto">
          <a:xfrm flipV="1">
            <a:off x="2432050" y="1331913"/>
            <a:ext cx="0" cy="516413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8" name="Freeform 146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/>
          </p:cNvSpPr>
          <p:nvPr/>
        </p:nvSpPr>
        <p:spPr bwMode="auto">
          <a:xfrm>
            <a:off x="2479675" y="1331913"/>
            <a:ext cx="2500313" cy="5164137"/>
          </a:xfrm>
          <a:custGeom>
            <a:avLst/>
            <a:gdLst/>
            <a:ahLst/>
            <a:cxnLst>
              <a:cxn ang="0">
                <a:pos x="32" y="3467"/>
              </a:cxn>
              <a:cxn ang="0">
                <a:pos x="83" y="2949"/>
              </a:cxn>
              <a:cxn ang="0">
                <a:pos x="134" y="2740"/>
              </a:cxn>
              <a:cxn ang="0">
                <a:pos x="185" y="2626"/>
              </a:cxn>
              <a:cxn ang="0">
                <a:pos x="236" y="2554"/>
              </a:cxn>
              <a:cxn ang="0">
                <a:pos x="287" y="2504"/>
              </a:cxn>
              <a:cxn ang="0">
                <a:pos x="338" y="2466"/>
              </a:cxn>
              <a:cxn ang="0">
                <a:pos x="389" y="2437"/>
              </a:cxn>
              <a:cxn ang="0">
                <a:pos x="440" y="2414"/>
              </a:cxn>
              <a:cxn ang="0">
                <a:pos x="491" y="2394"/>
              </a:cxn>
              <a:cxn ang="0">
                <a:pos x="542" y="2378"/>
              </a:cxn>
              <a:cxn ang="0">
                <a:pos x="593" y="2363"/>
              </a:cxn>
              <a:cxn ang="0">
                <a:pos x="644" y="2350"/>
              </a:cxn>
              <a:cxn ang="0">
                <a:pos x="695" y="2338"/>
              </a:cxn>
              <a:cxn ang="0">
                <a:pos x="746" y="2328"/>
              </a:cxn>
              <a:cxn ang="0">
                <a:pos x="797" y="2318"/>
              </a:cxn>
              <a:cxn ang="0">
                <a:pos x="848" y="2309"/>
              </a:cxn>
              <a:cxn ang="0">
                <a:pos x="899" y="2300"/>
              </a:cxn>
              <a:cxn ang="0">
                <a:pos x="950" y="2291"/>
              </a:cxn>
              <a:cxn ang="0">
                <a:pos x="1001" y="2283"/>
              </a:cxn>
              <a:cxn ang="0">
                <a:pos x="1052" y="2275"/>
              </a:cxn>
              <a:cxn ang="0">
                <a:pos x="1103" y="2267"/>
              </a:cxn>
              <a:cxn ang="0">
                <a:pos x="1154" y="2259"/>
              </a:cxn>
              <a:cxn ang="0">
                <a:pos x="1205" y="2251"/>
              </a:cxn>
              <a:cxn ang="0">
                <a:pos x="1256" y="2242"/>
              </a:cxn>
              <a:cxn ang="0">
                <a:pos x="1307" y="2234"/>
              </a:cxn>
              <a:cxn ang="0">
                <a:pos x="1358" y="2225"/>
              </a:cxn>
              <a:cxn ang="0">
                <a:pos x="1409" y="2215"/>
              </a:cxn>
              <a:cxn ang="0">
                <a:pos x="1461" y="2205"/>
              </a:cxn>
              <a:cxn ang="0">
                <a:pos x="1512" y="2194"/>
              </a:cxn>
              <a:cxn ang="0">
                <a:pos x="1563" y="2183"/>
              </a:cxn>
              <a:cxn ang="0">
                <a:pos x="1614" y="2169"/>
              </a:cxn>
              <a:cxn ang="0">
                <a:pos x="1665" y="2154"/>
              </a:cxn>
              <a:cxn ang="0">
                <a:pos x="1716" y="2137"/>
              </a:cxn>
              <a:cxn ang="0">
                <a:pos x="1767" y="2117"/>
              </a:cxn>
              <a:cxn ang="0">
                <a:pos x="1818" y="2092"/>
              </a:cxn>
              <a:cxn ang="0">
                <a:pos x="1869" y="2061"/>
              </a:cxn>
              <a:cxn ang="0">
                <a:pos x="1920" y="2022"/>
              </a:cxn>
              <a:cxn ang="0">
                <a:pos x="1971" y="1968"/>
              </a:cxn>
              <a:cxn ang="0">
                <a:pos x="2022" y="1889"/>
              </a:cxn>
              <a:cxn ang="0">
                <a:pos x="2073" y="1760"/>
              </a:cxn>
              <a:cxn ang="0">
                <a:pos x="2124" y="1514"/>
              </a:cxn>
              <a:cxn ang="0">
                <a:pos x="2175" y="827"/>
              </a:cxn>
            </a:cxnLst>
            <a:rect l="0" t="0" r="r" b="b"/>
            <a:pathLst>
              <a:path w="2196" h="4536">
                <a:moveTo>
                  <a:pt x="0" y="4535"/>
                </a:moveTo>
                <a:cubicBezTo>
                  <a:pt x="4" y="4328"/>
                  <a:pt x="9" y="4070"/>
                  <a:pt x="15" y="3869"/>
                </a:cubicBezTo>
                <a:cubicBezTo>
                  <a:pt x="21" y="3708"/>
                  <a:pt x="26" y="3577"/>
                  <a:pt x="32" y="3467"/>
                </a:cubicBezTo>
                <a:cubicBezTo>
                  <a:pt x="38" y="3374"/>
                  <a:pt x="43" y="3295"/>
                  <a:pt x="49" y="3226"/>
                </a:cubicBezTo>
                <a:cubicBezTo>
                  <a:pt x="55" y="3165"/>
                  <a:pt x="60" y="3112"/>
                  <a:pt x="66" y="3064"/>
                </a:cubicBezTo>
                <a:cubicBezTo>
                  <a:pt x="72" y="3022"/>
                  <a:pt x="77" y="2984"/>
                  <a:pt x="83" y="2949"/>
                </a:cubicBezTo>
                <a:cubicBezTo>
                  <a:pt x="89" y="2917"/>
                  <a:pt x="94" y="2889"/>
                  <a:pt x="100" y="2862"/>
                </a:cubicBezTo>
                <a:cubicBezTo>
                  <a:pt x="106" y="2838"/>
                  <a:pt x="111" y="2815"/>
                  <a:pt x="117" y="2794"/>
                </a:cubicBezTo>
                <a:cubicBezTo>
                  <a:pt x="123" y="2775"/>
                  <a:pt x="128" y="2757"/>
                  <a:pt x="134" y="2740"/>
                </a:cubicBezTo>
                <a:cubicBezTo>
                  <a:pt x="140" y="2724"/>
                  <a:pt x="145" y="2709"/>
                  <a:pt x="151" y="2695"/>
                </a:cubicBezTo>
                <a:cubicBezTo>
                  <a:pt x="157" y="2682"/>
                  <a:pt x="162" y="2670"/>
                  <a:pt x="168" y="2658"/>
                </a:cubicBezTo>
                <a:cubicBezTo>
                  <a:pt x="174" y="2647"/>
                  <a:pt x="179" y="2636"/>
                  <a:pt x="185" y="2626"/>
                </a:cubicBezTo>
                <a:cubicBezTo>
                  <a:pt x="191" y="2617"/>
                  <a:pt x="196" y="2608"/>
                  <a:pt x="202" y="2599"/>
                </a:cubicBezTo>
                <a:cubicBezTo>
                  <a:pt x="208" y="2591"/>
                  <a:pt x="213" y="2583"/>
                  <a:pt x="219" y="2575"/>
                </a:cubicBezTo>
                <a:cubicBezTo>
                  <a:pt x="225" y="2568"/>
                  <a:pt x="230" y="2561"/>
                  <a:pt x="236" y="2554"/>
                </a:cubicBezTo>
                <a:cubicBezTo>
                  <a:pt x="242" y="2548"/>
                  <a:pt x="247" y="2541"/>
                  <a:pt x="253" y="2535"/>
                </a:cubicBezTo>
                <a:cubicBezTo>
                  <a:pt x="259" y="2530"/>
                  <a:pt x="264" y="2524"/>
                  <a:pt x="270" y="2519"/>
                </a:cubicBezTo>
                <a:cubicBezTo>
                  <a:pt x="276" y="2514"/>
                  <a:pt x="281" y="2509"/>
                  <a:pt x="287" y="2504"/>
                </a:cubicBezTo>
                <a:cubicBezTo>
                  <a:pt x="293" y="2499"/>
                  <a:pt x="298" y="2495"/>
                  <a:pt x="304" y="2490"/>
                </a:cubicBezTo>
                <a:cubicBezTo>
                  <a:pt x="310" y="2486"/>
                  <a:pt x="315" y="2482"/>
                  <a:pt x="321" y="2478"/>
                </a:cubicBezTo>
                <a:cubicBezTo>
                  <a:pt x="327" y="2474"/>
                  <a:pt x="332" y="2470"/>
                  <a:pt x="338" y="2466"/>
                </a:cubicBezTo>
                <a:cubicBezTo>
                  <a:pt x="344" y="2463"/>
                  <a:pt x="349" y="2459"/>
                  <a:pt x="355" y="2456"/>
                </a:cubicBezTo>
                <a:cubicBezTo>
                  <a:pt x="361" y="2453"/>
                  <a:pt x="366" y="2449"/>
                  <a:pt x="372" y="2446"/>
                </a:cubicBezTo>
                <a:cubicBezTo>
                  <a:pt x="378" y="2443"/>
                  <a:pt x="383" y="2440"/>
                  <a:pt x="389" y="2437"/>
                </a:cubicBezTo>
                <a:cubicBezTo>
                  <a:pt x="395" y="2435"/>
                  <a:pt x="400" y="2432"/>
                  <a:pt x="406" y="2429"/>
                </a:cubicBezTo>
                <a:cubicBezTo>
                  <a:pt x="412" y="2426"/>
                  <a:pt x="417" y="2424"/>
                  <a:pt x="423" y="2421"/>
                </a:cubicBezTo>
                <a:cubicBezTo>
                  <a:pt x="429" y="2419"/>
                  <a:pt x="434" y="2416"/>
                  <a:pt x="440" y="2414"/>
                </a:cubicBezTo>
                <a:cubicBezTo>
                  <a:pt x="446" y="2412"/>
                  <a:pt x="451" y="2409"/>
                  <a:pt x="457" y="2407"/>
                </a:cubicBezTo>
                <a:cubicBezTo>
                  <a:pt x="463" y="2405"/>
                  <a:pt x="468" y="2403"/>
                  <a:pt x="474" y="2400"/>
                </a:cubicBezTo>
                <a:cubicBezTo>
                  <a:pt x="480" y="2398"/>
                  <a:pt x="485" y="2396"/>
                  <a:pt x="491" y="2394"/>
                </a:cubicBezTo>
                <a:cubicBezTo>
                  <a:pt x="497" y="2392"/>
                  <a:pt x="502" y="2390"/>
                  <a:pt x="508" y="2388"/>
                </a:cubicBezTo>
                <a:cubicBezTo>
                  <a:pt x="514" y="2387"/>
                  <a:pt x="519" y="2385"/>
                  <a:pt x="525" y="2383"/>
                </a:cubicBezTo>
                <a:cubicBezTo>
                  <a:pt x="531" y="2381"/>
                  <a:pt x="536" y="2379"/>
                  <a:pt x="542" y="2378"/>
                </a:cubicBezTo>
                <a:cubicBezTo>
                  <a:pt x="548" y="2376"/>
                  <a:pt x="553" y="2374"/>
                  <a:pt x="559" y="2372"/>
                </a:cubicBezTo>
                <a:cubicBezTo>
                  <a:pt x="565" y="2371"/>
                  <a:pt x="570" y="2369"/>
                  <a:pt x="576" y="2368"/>
                </a:cubicBezTo>
                <a:cubicBezTo>
                  <a:pt x="582" y="2366"/>
                  <a:pt x="587" y="2365"/>
                  <a:pt x="593" y="2363"/>
                </a:cubicBezTo>
                <a:cubicBezTo>
                  <a:pt x="599" y="2361"/>
                  <a:pt x="604" y="2360"/>
                  <a:pt x="610" y="2359"/>
                </a:cubicBezTo>
                <a:cubicBezTo>
                  <a:pt x="616" y="2357"/>
                  <a:pt x="621" y="2356"/>
                  <a:pt x="627" y="2354"/>
                </a:cubicBezTo>
                <a:cubicBezTo>
                  <a:pt x="633" y="2353"/>
                  <a:pt x="638" y="2351"/>
                  <a:pt x="644" y="2350"/>
                </a:cubicBezTo>
                <a:cubicBezTo>
                  <a:pt x="650" y="2349"/>
                  <a:pt x="655" y="2347"/>
                  <a:pt x="661" y="2346"/>
                </a:cubicBezTo>
                <a:cubicBezTo>
                  <a:pt x="667" y="2345"/>
                  <a:pt x="672" y="2343"/>
                  <a:pt x="678" y="2342"/>
                </a:cubicBezTo>
                <a:cubicBezTo>
                  <a:pt x="684" y="2341"/>
                  <a:pt x="689" y="2340"/>
                  <a:pt x="695" y="2338"/>
                </a:cubicBezTo>
                <a:cubicBezTo>
                  <a:pt x="701" y="2337"/>
                  <a:pt x="707" y="2336"/>
                  <a:pt x="712" y="2335"/>
                </a:cubicBezTo>
                <a:cubicBezTo>
                  <a:pt x="718" y="2334"/>
                  <a:pt x="724" y="2332"/>
                  <a:pt x="729" y="2331"/>
                </a:cubicBezTo>
                <a:cubicBezTo>
                  <a:pt x="735" y="2330"/>
                  <a:pt x="741" y="2329"/>
                  <a:pt x="746" y="2328"/>
                </a:cubicBezTo>
                <a:cubicBezTo>
                  <a:pt x="752" y="2327"/>
                  <a:pt x="758" y="2325"/>
                  <a:pt x="763" y="2324"/>
                </a:cubicBezTo>
                <a:cubicBezTo>
                  <a:pt x="769" y="2323"/>
                  <a:pt x="775" y="2322"/>
                  <a:pt x="780" y="2321"/>
                </a:cubicBezTo>
                <a:cubicBezTo>
                  <a:pt x="786" y="2320"/>
                  <a:pt x="792" y="2319"/>
                  <a:pt x="797" y="2318"/>
                </a:cubicBezTo>
                <a:cubicBezTo>
                  <a:pt x="803" y="2317"/>
                  <a:pt x="809" y="2316"/>
                  <a:pt x="814" y="2315"/>
                </a:cubicBezTo>
                <a:cubicBezTo>
                  <a:pt x="820" y="2314"/>
                  <a:pt x="826" y="2313"/>
                  <a:pt x="831" y="2312"/>
                </a:cubicBezTo>
                <a:cubicBezTo>
                  <a:pt x="837" y="2311"/>
                  <a:pt x="843" y="2310"/>
                  <a:pt x="848" y="2309"/>
                </a:cubicBezTo>
                <a:cubicBezTo>
                  <a:pt x="854" y="2307"/>
                  <a:pt x="860" y="2306"/>
                  <a:pt x="865" y="2306"/>
                </a:cubicBezTo>
                <a:cubicBezTo>
                  <a:pt x="871" y="2305"/>
                  <a:pt x="877" y="2304"/>
                  <a:pt x="882" y="2303"/>
                </a:cubicBezTo>
                <a:cubicBezTo>
                  <a:pt x="888" y="2302"/>
                  <a:pt x="894" y="2301"/>
                  <a:pt x="899" y="2300"/>
                </a:cubicBezTo>
                <a:cubicBezTo>
                  <a:pt x="905" y="2299"/>
                  <a:pt x="911" y="2298"/>
                  <a:pt x="916" y="2297"/>
                </a:cubicBezTo>
                <a:cubicBezTo>
                  <a:pt x="922" y="2296"/>
                  <a:pt x="928" y="2295"/>
                  <a:pt x="933" y="2294"/>
                </a:cubicBezTo>
                <a:cubicBezTo>
                  <a:pt x="939" y="2293"/>
                  <a:pt x="945" y="2292"/>
                  <a:pt x="950" y="2291"/>
                </a:cubicBezTo>
                <a:cubicBezTo>
                  <a:pt x="956" y="2290"/>
                  <a:pt x="962" y="2289"/>
                  <a:pt x="967" y="2288"/>
                </a:cubicBezTo>
                <a:cubicBezTo>
                  <a:pt x="973" y="2287"/>
                  <a:pt x="979" y="2287"/>
                  <a:pt x="984" y="2286"/>
                </a:cubicBezTo>
                <a:cubicBezTo>
                  <a:pt x="990" y="2285"/>
                  <a:pt x="996" y="2284"/>
                  <a:pt x="1001" y="2283"/>
                </a:cubicBezTo>
                <a:cubicBezTo>
                  <a:pt x="1007" y="2282"/>
                  <a:pt x="1013" y="2281"/>
                  <a:pt x="1018" y="2280"/>
                </a:cubicBezTo>
                <a:cubicBezTo>
                  <a:pt x="1024" y="2279"/>
                  <a:pt x="1030" y="2278"/>
                  <a:pt x="1035" y="2278"/>
                </a:cubicBezTo>
                <a:cubicBezTo>
                  <a:pt x="1041" y="2277"/>
                  <a:pt x="1047" y="2276"/>
                  <a:pt x="1052" y="2275"/>
                </a:cubicBezTo>
                <a:cubicBezTo>
                  <a:pt x="1058" y="2274"/>
                  <a:pt x="1064" y="2273"/>
                  <a:pt x="1069" y="2272"/>
                </a:cubicBezTo>
                <a:cubicBezTo>
                  <a:pt x="1075" y="2271"/>
                  <a:pt x="1081" y="2270"/>
                  <a:pt x="1086" y="2269"/>
                </a:cubicBezTo>
                <a:cubicBezTo>
                  <a:pt x="1092" y="2269"/>
                  <a:pt x="1098" y="2268"/>
                  <a:pt x="1103" y="2267"/>
                </a:cubicBezTo>
                <a:cubicBezTo>
                  <a:pt x="1109" y="2266"/>
                  <a:pt x="1115" y="2265"/>
                  <a:pt x="1120" y="2264"/>
                </a:cubicBezTo>
                <a:cubicBezTo>
                  <a:pt x="1126" y="2263"/>
                  <a:pt x="1132" y="2262"/>
                  <a:pt x="1137" y="2261"/>
                </a:cubicBezTo>
                <a:cubicBezTo>
                  <a:pt x="1143" y="2261"/>
                  <a:pt x="1149" y="2260"/>
                  <a:pt x="1154" y="2259"/>
                </a:cubicBezTo>
                <a:cubicBezTo>
                  <a:pt x="1160" y="2258"/>
                  <a:pt x="1166" y="2257"/>
                  <a:pt x="1171" y="2256"/>
                </a:cubicBezTo>
                <a:cubicBezTo>
                  <a:pt x="1177" y="2255"/>
                  <a:pt x="1183" y="2254"/>
                  <a:pt x="1188" y="2253"/>
                </a:cubicBezTo>
                <a:cubicBezTo>
                  <a:pt x="1194" y="2252"/>
                  <a:pt x="1200" y="2252"/>
                  <a:pt x="1205" y="2251"/>
                </a:cubicBezTo>
                <a:cubicBezTo>
                  <a:pt x="1211" y="2250"/>
                  <a:pt x="1217" y="2249"/>
                  <a:pt x="1222" y="2248"/>
                </a:cubicBezTo>
                <a:cubicBezTo>
                  <a:pt x="1228" y="2247"/>
                  <a:pt x="1234" y="2246"/>
                  <a:pt x="1239" y="2245"/>
                </a:cubicBezTo>
                <a:cubicBezTo>
                  <a:pt x="1245" y="2244"/>
                  <a:pt x="1251" y="2243"/>
                  <a:pt x="1256" y="2242"/>
                </a:cubicBezTo>
                <a:cubicBezTo>
                  <a:pt x="1262" y="2241"/>
                  <a:pt x="1268" y="2240"/>
                  <a:pt x="1273" y="2240"/>
                </a:cubicBezTo>
                <a:cubicBezTo>
                  <a:pt x="1279" y="2239"/>
                  <a:pt x="1285" y="2238"/>
                  <a:pt x="1290" y="2237"/>
                </a:cubicBezTo>
                <a:cubicBezTo>
                  <a:pt x="1296" y="2236"/>
                  <a:pt x="1302" y="2235"/>
                  <a:pt x="1307" y="2234"/>
                </a:cubicBezTo>
                <a:cubicBezTo>
                  <a:pt x="1313" y="2233"/>
                  <a:pt x="1319" y="2232"/>
                  <a:pt x="1324" y="2231"/>
                </a:cubicBezTo>
                <a:cubicBezTo>
                  <a:pt x="1330" y="2230"/>
                  <a:pt x="1336" y="2229"/>
                  <a:pt x="1341" y="2228"/>
                </a:cubicBezTo>
                <a:cubicBezTo>
                  <a:pt x="1347" y="2227"/>
                  <a:pt x="1353" y="2226"/>
                  <a:pt x="1358" y="2225"/>
                </a:cubicBezTo>
                <a:cubicBezTo>
                  <a:pt x="1364" y="2224"/>
                  <a:pt x="1370" y="2223"/>
                  <a:pt x="1375" y="2222"/>
                </a:cubicBezTo>
                <a:cubicBezTo>
                  <a:pt x="1381" y="2221"/>
                  <a:pt x="1387" y="2220"/>
                  <a:pt x="1392" y="2219"/>
                </a:cubicBezTo>
                <a:cubicBezTo>
                  <a:pt x="1398" y="2218"/>
                  <a:pt x="1404" y="2216"/>
                  <a:pt x="1409" y="2215"/>
                </a:cubicBezTo>
                <a:cubicBezTo>
                  <a:pt x="1415" y="2214"/>
                  <a:pt x="1421" y="2213"/>
                  <a:pt x="1426" y="2212"/>
                </a:cubicBezTo>
                <a:cubicBezTo>
                  <a:pt x="1432" y="2211"/>
                  <a:pt x="1438" y="2210"/>
                  <a:pt x="1444" y="2209"/>
                </a:cubicBezTo>
                <a:cubicBezTo>
                  <a:pt x="1449" y="2208"/>
                  <a:pt x="1455" y="2207"/>
                  <a:pt x="1461" y="2205"/>
                </a:cubicBezTo>
                <a:cubicBezTo>
                  <a:pt x="1466" y="2204"/>
                  <a:pt x="1472" y="2203"/>
                  <a:pt x="1478" y="2202"/>
                </a:cubicBezTo>
                <a:cubicBezTo>
                  <a:pt x="1483" y="2201"/>
                  <a:pt x="1489" y="2199"/>
                  <a:pt x="1495" y="2198"/>
                </a:cubicBezTo>
                <a:cubicBezTo>
                  <a:pt x="1500" y="2197"/>
                  <a:pt x="1506" y="2196"/>
                  <a:pt x="1512" y="2194"/>
                </a:cubicBezTo>
                <a:cubicBezTo>
                  <a:pt x="1517" y="2193"/>
                  <a:pt x="1523" y="2192"/>
                  <a:pt x="1529" y="2191"/>
                </a:cubicBezTo>
                <a:cubicBezTo>
                  <a:pt x="1534" y="2189"/>
                  <a:pt x="1540" y="2188"/>
                  <a:pt x="1546" y="2187"/>
                </a:cubicBezTo>
                <a:cubicBezTo>
                  <a:pt x="1551" y="2185"/>
                  <a:pt x="1557" y="2184"/>
                  <a:pt x="1563" y="2183"/>
                </a:cubicBezTo>
                <a:cubicBezTo>
                  <a:pt x="1568" y="2181"/>
                  <a:pt x="1574" y="2180"/>
                  <a:pt x="1580" y="2178"/>
                </a:cubicBezTo>
                <a:cubicBezTo>
                  <a:pt x="1585" y="2177"/>
                  <a:pt x="1591" y="2175"/>
                  <a:pt x="1597" y="2174"/>
                </a:cubicBezTo>
                <a:cubicBezTo>
                  <a:pt x="1602" y="2172"/>
                  <a:pt x="1608" y="2171"/>
                  <a:pt x="1614" y="2169"/>
                </a:cubicBezTo>
                <a:cubicBezTo>
                  <a:pt x="1619" y="2168"/>
                  <a:pt x="1625" y="2166"/>
                  <a:pt x="1631" y="2165"/>
                </a:cubicBezTo>
                <a:cubicBezTo>
                  <a:pt x="1636" y="2163"/>
                  <a:pt x="1642" y="2161"/>
                  <a:pt x="1648" y="2160"/>
                </a:cubicBezTo>
                <a:cubicBezTo>
                  <a:pt x="1653" y="2158"/>
                  <a:pt x="1659" y="2156"/>
                  <a:pt x="1665" y="2154"/>
                </a:cubicBezTo>
                <a:cubicBezTo>
                  <a:pt x="1670" y="2153"/>
                  <a:pt x="1676" y="2151"/>
                  <a:pt x="1682" y="2149"/>
                </a:cubicBezTo>
                <a:cubicBezTo>
                  <a:pt x="1687" y="2147"/>
                  <a:pt x="1693" y="2145"/>
                  <a:pt x="1699" y="2143"/>
                </a:cubicBezTo>
                <a:cubicBezTo>
                  <a:pt x="1704" y="2141"/>
                  <a:pt x="1710" y="2139"/>
                  <a:pt x="1716" y="2137"/>
                </a:cubicBezTo>
                <a:cubicBezTo>
                  <a:pt x="1721" y="2135"/>
                  <a:pt x="1727" y="2133"/>
                  <a:pt x="1733" y="2131"/>
                </a:cubicBezTo>
                <a:cubicBezTo>
                  <a:pt x="1738" y="2128"/>
                  <a:pt x="1744" y="2126"/>
                  <a:pt x="1750" y="2124"/>
                </a:cubicBezTo>
                <a:cubicBezTo>
                  <a:pt x="1755" y="2122"/>
                  <a:pt x="1761" y="2119"/>
                  <a:pt x="1767" y="2117"/>
                </a:cubicBezTo>
                <a:cubicBezTo>
                  <a:pt x="1772" y="2114"/>
                  <a:pt x="1778" y="2112"/>
                  <a:pt x="1784" y="2109"/>
                </a:cubicBezTo>
                <a:cubicBezTo>
                  <a:pt x="1789" y="2106"/>
                  <a:pt x="1795" y="2104"/>
                  <a:pt x="1801" y="2101"/>
                </a:cubicBezTo>
                <a:cubicBezTo>
                  <a:pt x="1806" y="2098"/>
                  <a:pt x="1812" y="2095"/>
                  <a:pt x="1818" y="2092"/>
                </a:cubicBezTo>
                <a:cubicBezTo>
                  <a:pt x="1823" y="2089"/>
                  <a:pt x="1829" y="2086"/>
                  <a:pt x="1835" y="2083"/>
                </a:cubicBezTo>
                <a:cubicBezTo>
                  <a:pt x="1840" y="2079"/>
                  <a:pt x="1846" y="2076"/>
                  <a:pt x="1852" y="2072"/>
                </a:cubicBezTo>
                <a:cubicBezTo>
                  <a:pt x="1857" y="2069"/>
                  <a:pt x="1863" y="2065"/>
                  <a:pt x="1869" y="2061"/>
                </a:cubicBezTo>
                <a:cubicBezTo>
                  <a:pt x="1874" y="2058"/>
                  <a:pt x="1880" y="2054"/>
                  <a:pt x="1886" y="2049"/>
                </a:cubicBezTo>
                <a:cubicBezTo>
                  <a:pt x="1891" y="2045"/>
                  <a:pt x="1897" y="2041"/>
                  <a:pt x="1903" y="2036"/>
                </a:cubicBezTo>
                <a:cubicBezTo>
                  <a:pt x="1908" y="2032"/>
                  <a:pt x="1914" y="2027"/>
                  <a:pt x="1920" y="2022"/>
                </a:cubicBezTo>
                <a:cubicBezTo>
                  <a:pt x="1925" y="2017"/>
                  <a:pt x="1931" y="2011"/>
                  <a:pt x="1937" y="2006"/>
                </a:cubicBezTo>
                <a:cubicBezTo>
                  <a:pt x="1942" y="2000"/>
                  <a:pt x="1948" y="1994"/>
                  <a:pt x="1954" y="1988"/>
                </a:cubicBezTo>
                <a:cubicBezTo>
                  <a:pt x="1959" y="1981"/>
                  <a:pt x="1965" y="1975"/>
                  <a:pt x="1971" y="1968"/>
                </a:cubicBezTo>
                <a:cubicBezTo>
                  <a:pt x="1976" y="1960"/>
                  <a:pt x="1982" y="1953"/>
                  <a:pt x="1988" y="1945"/>
                </a:cubicBezTo>
                <a:cubicBezTo>
                  <a:pt x="1993" y="1937"/>
                  <a:pt x="1999" y="1928"/>
                  <a:pt x="2005" y="1919"/>
                </a:cubicBezTo>
                <a:cubicBezTo>
                  <a:pt x="2010" y="1909"/>
                  <a:pt x="2016" y="1899"/>
                  <a:pt x="2022" y="1889"/>
                </a:cubicBezTo>
                <a:cubicBezTo>
                  <a:pt x="2027" y="1877"/>
                  <a:pt x="2033" y="1866"/>
                  <a:pt x="2039" y="1853"/>
                </a:cubicBezTo>
                <a:cubicBezTo>
                  <a:pt x="2044" y="1840"/>
                  <a:pt x="2050" y="1826"/>
                  <a:pt x="2056" y="1811"/>
                </a:cubicBezTo>
                <a:cubicBezTo>
                  <a:pt x="2061" y="1795"/>
                  <a:pt x="2067" y="1779"/>
                  <a:pt x="2073" y="1760"/>
                </a:cubicBezTo>
                <a:cubicBezTo>
                  <a:pt x="2078" y="1741"/>
                  <a:pt x="2084" y="1720"/>
                  <a:pt x="2090" y="1698"/>
                </a:cubicBezTo>
                <a:cubicBezTo>
                  <a:pt x="2095" y="1673"/>
                  <a:pt x="2101" y="1647"/>
                  <a:pt x="2107" y="1618"/>
                </a:cubicBezTo>
                <a:cubicBezTo>
                  <a:pt x="2112" y="1586"/>
                  <a:pt x="2118" y="1552"/>
                  <a:pt x="2124" y="1514"/>
                </a:cubicBezTo>
                <a:cubicBezTo>
                  <a:pt x="2129" y="1471"/>
                  <a:pt x="2135" y="1424"/>
                  <a:pt x="2141" y="1370"/>
                </a:cubicBezTo>
                <a:cubicBezTo>
                  <a:pt x="2146" y="1310"/>
                  <a:pt x="2152" y="1241"/>
                  <a:pt x="2158" y="1161"/>
                </a:cubicBezTo>
                <a:cubicBezTo>
                  <a:pt x="2163" y="1068"/>
                  <a:pt x="2169" y="959"/>
                  <a:pt x="2175" y="827"/>
                </a:cubicBezTo>
                <a:cubicBezTo>
                  <a:pt x="2180" y="666"/>
                  <a:pt x="2186" y="465"/>
                  <a:pt x="2192" y="207"/>
                </a:cubicBezTo>
                <a:cubicBezTo>
                  <a:pt x="2195" y="0"/>
                  <a:pt x="2195" y="0"/>
                  <a:pt x="2195" y="0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/>
          </a:p>
        </p:txBody>
      </p:sp>
      <p:sp>
        <p:nvSpPr>
          <p:cNvPr id="3080" name="Line 147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 noChangeShapeType="1"/>
          </p:cNvSpPr>
          <p:nvPr/>
        </p:nvSpPr>
        <p:spPr bwMode="auto">
          <a:xfrm flipV="1">
            <a:off x="5013325" y="1331913"/>
            <a:ext cx="0" cy="516413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0" name="Freeform 148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/>
          </p:cNvSpPr>
          <p:nvPr/>
        </p:nvSpPr>
        <p:spPr bwMode="auto">
          <a:xfrm>
            <a:off x="5062538" y="1331913"/>
            <a:ext cx="2500312" cy="5164137"/>
          </a:xfrm>
          <a:custGeom>
            <a:avLst/>
            <a:gdLst/>
            <a:ahLst/>
            <a:cxnLst>
              <a:cxn ang="0">
                <a:pos x="32" y="3467"/>
              </a:cxn>
              <a:cxn ang="0">
                <a:pos x="83" y="2949"/>
              </a:cxn>
              <a:cxn ang="0">
                <a:pos x="134" y="2740"/>
              </a:cxn>
              <a:cxn ang="0">
                <a:pos x="185" y="2626"/>
              </a:cxn>
              <a:cxn ang="0">
                <a:pos x="236" y="2554"/>
              </a:cxn>
              <a:cxn ang="0">
                <a:pos x="287" y="2504"/>
              </a:cxn>
              <a:cxn ang="0">
                <a:pos x="338" y="2466"/>
              </a:cxn>
              <a:cxn ang="0">
                <a:pos x="389" y="2437"/>
              </a:cxn>
              <a:cxn ang="0">
                <a:pos x="440" y="2414"/>
              </a:cxn>
              <a:cxn ang="0">
                <a:pos x="491" y="2394"/>
              </a:cxn>
              <a:cxn ang="0">
                <a:pos x="542" y="2378"/>
              </a:cxn>
              <a:cxn ang="0">
                <a:pos x="593" y="2363"/>
              </a:cxn>
              <a:cxn ang="0">
                <a:pos x="644" y="2350"/>
              </a:cxn>
              <a:cxn ang="0">
                <a:pos x="695" y="2338"/>
              </a:cxn>
              <a:cxn ang="0">
                <a:pos x="746" y="2328"/>
              </a:cxn>
              <a:cxn ang="0">
                <a:pos x="797" y="2318"/>
              </a:cxn>
              <a:cxn ang="0">
                <a:pos x="848" y="2309"/>
              </a:cxn>
              <a:cxn ang="0">
                <a:pos x="899" y="2300"/>
              </a:cxn>
              <a:cxn ang="0">
                <a:pos x="950" y="2291"/>
              </a:cxn>
              <a:cxn ang="0">
                <a:pos x="1001" y="2283"/>
              </a:cxn>
              <a:cxn ang="0">
                <a:pos x="1052" y="2275"/>
              </a:cxn>
              <a:cxn ang="0">
                <a:pos x="1103" y="2267"/>
              </a:cxn>
              <a:cxn ang="0">
                <a:pos x="1154" y="2259"/>
              </a:cxn>
              <a:cxn ang="0">
                <a:pos x="1205" y="2251"/>
              </a:cxn>
              <a:cxn ang="0">
                <a:pos x="1256" y="2242"/>
              </a:cxn>
              <a:cxn ang="0">
                <a:pos x="1307" y="2234"/>
              </a:cxn>
              <a:cxn ang="0">
                <a:pos x="1358" y="2225"/>
              </a:cxn>
              <a:cxn ang="0">
                <a:pos x="1409" y="2215"/>
              </a:cxn>
              <a:cxn ang="0">
                <a:pos x="1460" y="2205"/>
              </a:cxn>
              <a:cxn ang="0">
                <a:pos x="1511" y="2194"/>
              </a:cxn>
              <a:cxn ang="0">
                <a:pos x="1562" y="2183"/>
              </a:cxn>
              <a:cxn ang="0">
                <a:pos x="1613" y="2169"/>
              </a:cxn>
              <a:cxn ang="0">
                <a:pos x="1664" y="2154"/>
              </a:cxn>
              <a:cxn ang="0">
                <a:pos x="1715" y="2137"/>
              </a:cxn>
              <a:cxn ang="0">
                <a:pos x="1766" y="2117"/>
              </a:cxn>
              <a:cxn ang="0">
                <a:pos x="1817" y="2092"/>
              </a:cxn>
              <a:cxn ang="0">
                <a:pos x="1868" y="2061"/>
              </a:cxn>
              <a:cxn ang="0">
                <a:pos x="1919" y="2022"/>
              </a:cxn>
              <a:cxn ang="0">
                <a:pos x="1970" y="1968"/>
              </a:cxn>
              <a:cxn ang="0">
                <a:pos x="2021" y="1889"/>
              </a:cxn>
              <a:cxn ang="0">
                <a:pos x="2072" y="1760"/>
              </a:cxn>
              <a:cxn ang="0">
                <a:pos x="2123" y="1514"/>
              </a:cxn>
              <a:cxn ang="0">
                <a:pos x="2175" y="827"/>
              </a:cxn>
            </a:cxnLst>
            <a:rect l="0" t="0" r="r" b="b"/>
            <a:pathLst>
              <a:path w="2196" h="4536">
                <a:moveTo>
                  <a:pt x="0" y="4535"/>
                </a:moveTo>
                <a:cubicBezTo>
                  <a:pt x="3" y="4328"/>
                  <a:pt x="9" y="4070"/>
                  <a:pt x="15" y="3869"/>
                </a:cubicBezTo>
                <a:cubicBezTo>
                  <a:pt x="20" y="3708"/>
                  <a:pt x="26" y="3577"/>
                  <a:pt x="32" y="3467"/>
                </a:cubicBezTo>
                <a:cubicBezTo>
                  <a:pt x="37" y="3374"/>
                  <a:pt x="43" y="3295"/>
                  <a:pt x="49" y="3226"/>
                </a:cubicBezTo>
                <a:cubicBezTo>
                  <a:pt x="54" y="3165"/>
                  <a:pt x="60" y="3112"/>
                  <a:pt x="66" y="3064"/>
                </a:cubicBezTo>
                <a:cubicBezTo>
                  <a:pt x="71" y="3022"/>
                  <a:pt x="77" y="2984"/>
                  <a:pt x="83" y="2949"/>
                </a:cubicBezTo>
                <a:cubicBezTo>
                  <a:pt x="88" y="2917"/>
                  <a:pt x="94" y="2889"/>
                  <a:pt x="100" y="2862"/>
                </a:cubicBezTo>
                <a:cubicBezTo>
                  <a:pt x="105" y="2838"/>
                  <a:pt x="111" y="2815"/>
                  <a:pt x="117" y="2794"/>
                </a:cubicBezTo>
                <a:cubicBezTo>
                  <a:pt x="122" y="2775"/>
                  <a:pt x="128" y="2757"/>
                  <a:pt x="134" y="2740"/>
                </a:cubicBezTo>
                <a:cubicBezTo>
                  <a:pt x="139" y="2724"/>
                  <a:pt x="145" y="2709"/>
                  <a:pt x="151" y="2695"/>
                </a:cubicBezTo>
                <a:cubicBezTo>
                  <a:pt x="156" y="2682"/>
                  <a:pt x="162" y="2670"/>
                  <a:pt x="168" y="2658"/>
                </a:cubicBezTo>
                <a:cubicBezTo>
                  <a:pt x="173" y="2647"/>
                  <a:pt x="179" y="2636"/>
                  <a:pt x="185" y="2626"/>
                </a:cubicBezTo>
                <a:cubicBezTo>
                  <a:pt x="190" y="2617"/>
                  <a:pt x="196" y="2608"/>
                  <a:pt x="202" y="2599"/>
                </a:cubicBezTo>
                <a:cubicBezTo>
                  <a:pt x="207" y="2591"/>
                  <a:pt x="213" y="2583"/>
                  <a:pt x="219" y="2575"/>
                </a:cubicBezTo>
                <a:cubicBezTo>
                  <a:pt x="224" y="2568"/>
                  <a:pt x="230" y="2561"/>
                  <a:pt x="236" y="2554"/>
                </a:cubicBezTo>
                <a:cubicBezTo>
                  <a:pt x="241" y="2548"/>
                  <a:pt x="247" y="2541"/>
                  <a:pt x="253" y="2535"/>
                </a:cubicBezTo>
                <a:cubicBezTo>
                  <a:pt x="258" y="2530"/>
                  <a:pt x="264" y="2524"/>
                  <a:pt x="270" y="2519"/>
                </a:cubicBezTo>
                <a:cubicBezTo>
                  <a:pt x="275" y="2514"/>
                  <a:pt x="281" y="2509"/>
                  <a:pt x="287" y="2504"/>
                </a:cubicBezTo>
                <a:cubicBezTo>
                  <a:pt x="292" y="2499"/>
                  <a:pt x="298" y="2495"/>
                  <a:pt x="304" y="2490"/>
                </a:cubicBezTo>
                <a:cubicBezTo>
                  <a:pt x="309" y="2486"/>
                  <a:pt x="315" y="2482"/>
                  <a:pt x="321" y="2478"/>
                </a:cubicBezTo>
                <a:cubicBezTo>
                  <a:pt x="326" y="2474"/>
                  <a:pt x="332" y="2470"/>
                  <a:pt x="338" y="2466"/>
                </a:cubicBezTo>
                <a:cubicBezTo>
                  <a:pt x="343" y="2463"/>
                  <a:pt x="349" y="2459"/>
                  <a:pt x="355" y="2456"/>
                </a:cubicBezTo>
                <a:cubicBezTo>
                  <a:pt x="360" y="2453"/>
                  <a:pt x="366" y="2449"/>
                  <a:pt x="372" y="2446"/>
                </a:cubicBezTo>
                <a:cubicBezTo>
                  <a:pt x="377" y="2443"/>
                  <a:pt x="383" y="2440"/>
                  <a:pt x="389" y="2437"/>
                </a:cubicBezTo>
                <a:cubicBezTo>
                  <a:pt x="394" y="2435"/>
                  <a:pt x="400" y="2432"/>
                  <a:pt x="406" y="2429"/>
                </a:cubicBezTo>
                <a:cubicBezTo>
                  <a:pt x="411" y="2426"/>
                  <a:pt x="417" y="2424"/>
                  <a:pt x="423" y="2421"/>
                </a:cubicBezTo>
                <a:cubicBezTo>
                  <a:pt x="428" y="2419"/>
                  <a:pt x="434" y="2416"/>
                  <a:pt x="440" y="2414"/>
                </a:cubicBezTo>
                <a:cubicBezTo>
                  <a:pt x="445" y="2412"/>
                  <a:pt x="451" y="2409"/>
                  <a:pt x="457" y="2407"/>
                </a:cubicBezTo>
                <a:cubicBezTo>
                  <a:pt x="462" y="2405"/>
                  <a:pt x="468" y="2403"/>
                  <a:pt x="474" y="2400"/>
                </a:cubicBezTo>
                <a:cubicBezTo>
                  <a:pt x="479" y="2398"/>
                  <a:pt x="485" y="2396"/>
                  <a:pt x="491" y="2394"/>
                </a:cubicBezTo>
                <a:cubicBezTo>
                  <a:pt x="496" y="2392"/>
                  <a:pt x="502" y="2390"/>
                  <a:pt x="508" y="2388"/>
                </a:cubicBezTo>
                <a:cubicBezTo>
                  <a:pt x="513" y="2387"/>
                  <a:pt x="519" y="2385"/>
                  <a:pt x="525" y="2383"/>
                </a:cubicBezTo>
                <a:cubicBezTo>
                  <a:pt x="530" y="2381"/>
                  <a:pt x="536" y="2379"/>
                  <a:pt x="542" y="2378"/>
                </a:cubicBezTo>
                <a:cubicBezTo>
                  <a:pt x="547" y="2376"/>
                  <a:pt x="553" y="2374"/>
                  <a:pt x="559" y="2372"/>
                </a:cubicBezTo>
                <a:cubicBezTo>
                  <a:pt x="564" y="2371"/>
                  <a:pt x="570" y="2369"/>
                  <a:pt x="576" y="2368"/>
                </a:cubicBezTo>
                <a:cubicBezTo>
                  <a:pt x="581" y="2366"/>
                  <a:pt x="587" y="2365"/>
                  <a:pt x="593" y="2363"/>
                </a:cubicBezTo>
                <a:cubicBezTo>
                  <a:pt x="598" y="2361"/>
                  <a:pt x="604" y="2360"/>
                  <a:pt x="610" y="2359"/>
                </a:cubicBezTo>
                <a:cubicBezTo>
                  <a:pt x="615" y="2357"/>
                  <a:pt x="621" y="2356"/>
                  <a:pt x="627" y="2354"/>
                </a:cubicBezTo>
                <a:cubicBezTo>
                  <a:pt x="632" y="2353"/>
                  <a:pt x="638" y="2351"/>
                  <a:pt x="644" y="2350"/>
                </a:cubicBezTo>
                <a:cubicBezTo>
                  <a:pt x="649" y="2349"/>
                  <a:pt x="655" y="2347"/>
                  <a:pt x="661" y="2346"/>
                </a:cubicBezTo>
                <a:cubicBezTo>
                  <a:pt x="667" y="2345"/>
                  <a:pt x="672" y="2343"/>
                  <a:pt x="678" y="2342"/>
                </a:cubicBezTo>
                <a:cubicBezTo>
                  <a:pt x="684" y="2341"/>
                  <a:pt x="689" y="2340"/>
                  <a:pt x="695" y="2338"/>
                </a:cubicBezTo>
                <a:cubicBezTo>
                  <a:pt x="701" y="2337"/>
                  <a:pt x="706" y="2336"/>
                  <a:pt x="712" y="2335"/>
                </a:cubicBezTo>
                <a:cubicBezTo>
                  <a:pt x="718" y="2334"/>
                  <a:pt x="723" y="2332"/>
                  <a:pt x="729" y="2331"/>
                </a:cubicBezTo>
                <a:cubicBezTo>
                  <a:pt x="735" y="2330"/>
                  <a:pt x="740" y="2329"/>
                  <a:pt x="746" y="2328"/>
                </a:cubicBezTo>
                <a:cubicBezTo>
                  <a:pt x="752" y="2327"/>
                  <a:pt x="757" y="2325"/>
                  <a:pt x="763" y="2324"/>
                </a:cubicBezTo>
                <a:cubicBezTo>
                  <a:pt x="769" y="2323"/>
                  <a:pt x="774" y="2322"/>
                  <a:pt x="780" y="2321"/>
                </a:cubicBezTo>
                <a:cubicBezTo>
                  <a:pt x="786" y="2320"/>
                  <a:pt x="791" y="2319"/>
                  <a:pt x="797" y="2318"/>
                </a:cubicBezTo>
                <a:cubicBezTo>
                  <a:pt x="803" y="2317"/>
                  <a:pt x="808" y="2316"/>
                  <a:pt x="814" y="2315"/>
                </a:cubicBezTo>
                <a:cubicBezTo>
                  <a:pt x="820" y="2314"/>
                  <a:pt x="825" y="2313"/>
                  <a:pt x="831" y="2312"/>
                </a:cubicBezTo>
                <a:cubicBezTo>
                  <a:pt x="837" y="2311"/>
                  <a:pt x="842" y="2310"/>
                  <a:pt x="848" y="2309"/>
                </a:cubicBezTo>
                <a:cubicBezTo>
                  <a:pt x="854" y="2307"/>
                  <a:pt x="859" y="2306"/>
                  <a:pt x="865" y="2306"/>
                </a:cubicBezTo>
                <a:cubicBezTo>
                  <a:pt x="871" y="2305"/>
                  <a:pt x="876" y="2304"/>
                  <a:pt x="882" y="2303"/>
                </a:cubicBezTo>
                <a:cubicBezTo>
                  <a:pt x="888" y="2302"/>
                  <a:pt x="893" y="2301"/>
                  <a:pt x="899" y="2300"/>
                </a:cubicBezTo>
                <a:cubicBezTo>
                  <a:pt x="905" y="2299"/>
                  <a:pt x="910" y="2298"/>
                  <a:pt x="916" y="2297"/>
                </a:cubicBezTo>
                <a:cubicBezTo>
                  <a:pt x="922" y="2296"/>
                  <a:pt x="927" y="2295"/>
                  <a:pt x="933" y="2294"/>
                </a:cubicBezTo>
                <a:cubicBezTo>
                  <a:pt x="939" y="2293"/>
                  <a:pt x="944" y="2292"/>
                  <a:pt x="950" y="2291"/>
                </a:cubicBezTo>
                <a:cubicBezTo>
                  <a:pt x="956" y="2290"/>
                  <a:pt x="961" y="2289"/>
                  <a:pt x="967" y="2288"/>
                </a:cubicBezTo>
                <a:cubicBezTo>
                  <a:pt x="973" y="2287"/>
                  <a:pt x="978" y="2287"/>
                  <a:pt x="984" y="2286"/>
                </a:cubicBezTo>
                <a:cubicBezTo>
                  <a:pt x="990" y="2285"/>
                  <a:pt x="995" y="2284"/>
                  <a:pt x="1001" y="2283"/>
                </a:cubicBezTo>
                <a:cubicBezTo>
                  <a:pt x="1007" y="2282"/>
                  <a:pt x="1012" y="2281"/>
                  <a:pt x="1018" y="2280"/>
                </a:cubicBezTo>
                <a:cubicBezTo>
                  <a:pt x="1024" y="2279"/>
                  <a:pt x="1029" y="2278"/>
                  <a:pt x="1035" y="2278"/>
                </a:cubicBezTo>
                <a:cubicBezTo>
                  <a:pt x="1041" y="2277"/>
                  <a:pt x="1046" y="2276"/>
                  <a:pt x="1052" y="2275"/>
                </a:cubicBezTo>
                <a:cubicBezTo>
                  <a:pt x="1058" y="2274"/>
                  <a:pt x="1063" y="2273"/>
                  <a:pt x="1069" y="2272"/>
                </a:cubicBezTo>
                <a:cubicBezTo>
                  <a:pt x="1075" y="2271"/>
                  <a:pt x="1080" y="2270"/>
                  <a:pt x="1086" y="2269"/>
                </a:cubicBezTo>
                <a:cubicBezTo>
                  <a:pt x="1092" y="2269"/>
                  <a:pt x="1097" y="2268"/>
                  <a:pt x="1103" y="2267"/>
                </a:cubicBezTo>
                <a:cubicBezTo>
                  <a:pt x="1109" y="2266"/>
                  <a:pt x="1114" y="2265"/>
                  <a:pt x="1120" y="2264"/>
                </a:cubicBezTo>
                <a:cubicBezTo>
                  <a:pt x="1126" y="2263"/>
                  <a:pt x="1131" y="2262"/>
                  <a:pt x="1137" y="2261"/>
                </a:cubicBezTo>
                <a:cubicBezTo>
                  <a:pt x="1143" y="2261"/>
                  <a:pt x="1148" y="2260"/>
                  <a:pt x="1154" y="2259"/>
                </a:cubicBezTo>
                <a:cubicBezTo>
                  <a:pt x="1160" y="2258"/>
                  <a:pt x="1165" y="2257"/>
                  <a:pt x="1171" y="2256"/>
                </a:cubicBezTo>
                <a:cubicBezTo>
                  <a:pt x="1177" y="2255"/>
                  <a:pt x="1182" y="2254"/>
                  <a:pt x="1188" y="2253"/>
                </a:cubicBezTo>
                <a:cubicBezTo>
                  <a:pt x="1194" y="2252"/>
                  <a:pt x="1199" y="2252"/>
                  <a:pt x="1205" y="2251"/>
                </a:cubicBezTo>
                <a:cubicBezTo>
                  <a:pt x="1211" y="2250"/>
                  <a:pt x="1216" y="2249"/>
                  <a:pt x="1222" y="2248"/>
                </a:cubicBezTo>
                <a:cubicBezTo>
                  <a:pt x="1228" y="2247"/>
                  <a:pt x="1233" y="2246"/>
                  <a:pt x="1239" y="2245"/>
                </a:cubicBezTo>
                <a:cubicBezTo>
                  <a:pt x="1245" y="2244"/>
                  <a:pt x="1250" y="2243"/>
                  <a:pt x="1256" y="2242"/>
                </a:cubicBezTo>
                <a:cubicBezTo>
                  <a:pt x="1262" y="2241"/>
                  <a:pt x="1267" y="2240"/>
                  <a:pt x="1273" y="2240"/>
                </a:cubicBezTo>
                <a:cubicBezTo>
                  <a:pt x="1279" y="2239"/>
                  <a:pt x="1284" y="2238"/>
                  <a:pt x="1290" y="2237"/>
                </a:cubicBezTo>
                <a:cubicBezTo>
                  <a:pt x="1296" y="2236"/>
                  <a:pt x="1301" y="2235"/>
                  <a:pt x="1307" y="2234"/>
                </a:cubicBezTo>
                <a:cubicBezTo>
                  <a:pt x="1313" y="2233"/>
                  <a:pt x="1318" y="2232"/>
                  <a:pt x="1324" y="2231"/>
                </a:cubicBezTo>
                <a:cubicBezTo>
                  <a:pt x="1330" y="2230"/>
                  <a:pt x="1335" y="2229"/>
                  <a:pt x="1341" y="2228"/>
                </a:cubicBezTo>
                <a:cubicBezTo>
                  <a:pt x="1347" y="2227"/>
                  <a:pt x="1352" y="2226"/>
                  <a:pt x="1358" y="2225"/>
                </a:cubicBezTo>
                <a:cubicBezTo>
                  <a:pt x="1364" y="2224"/>
                  <a:pt x="1369" y="2223"/>
                  <a:pt x="1375" y="2222"/>
                </a:cubicBezTo>
                <a:cubicBezTo>
                  <a:pt x="1381" y="2221"/>
                  <a:pt x="1386" y="2220"/>
                  <a:pt x="1392" y="2219"/>
                </a:cubicBezTo>
                <a:cubicBezTo>
                  <a:pt x="1398" y="2218"/>
                  <a:pt x="1403" y="2216"/>
                  <a:pt x="1409" y="2215"/>
                </a:cubicBezTo>
                <a:cubicBezTo>
                  <a:pt x="1415" y="2214"/>
                  <a:pt x="1421" y="2213"/>
                  <a:pt x="1426" y="2212"/>
                </a:cubicBezTo>
                <a:cubicBezTo>
                  <a:pt x="1432" y="2211"/>
                  <a:pt x="1438" y="2210"/>
                  <a:pt x="1443" y="2209"/>
                </a:cubicBezTo>
                <a:cubicBezTo>
                  <a:pt x="1449" y="2208"/>
                  <a:pt x="1455" y="2207"/>
                  <a:pt x="1460" y="2205"/>
                </a:cubicBezTo>
                <a:cubicBezTo>
                  <a:pt x="1466" y="2204"/>
                  <a:pt x="1472" y="2203"/>
                  <a:pt x="1477" y="2202"/>
                </a:cubicBezTo>
                <a:cubicBezTo>
                  <a:pt x="1483" y="2201"/>
                  <a:pt x="1489" y="2199"/>
                  <a:pt x="1494" y="2198"/>
                </a:cubicBezTo>
                <a:cubicBezTo>
                  <a:pt x="1500" y="2197"/>
                  <a:pt x="1506" y="2196"/>
                  <a:pt x="1511" y="2194"/>
                </a:cubicBezTo>
                <a:cubicBezTo>
                  <a:pt x="1517" y="2193"/>
                  <a:pt x="1523" y="2192"/>
                  <a:pt x="1528" y="2191"/>
                </a:cubicBezTo>
                <a:cubicBezTo>
                  <a:pt x="1534" y="2189"/>
                  <a:pt x="1540" y="2188"/>
                  <a:pt x="1545" y="2187"/>
                </a:cubicBezTo>
                <a:cubicBezTo>
                  <a:pt x="1551" y="2185"/>
                  <a:pt x="1557" y="2184"/>
                  <a:pt x="1562" y="2183"/>
                </a:cubicBezTo>
                <a:cubicBezTo>
                  <a:pt x="1568" y="2181"/>
                  <a:pt x="1574" y="2180"/>
                  <a:pt x="1579" y="2178"/>
                </a:cubicBezTo>
                <a:cubicBezTo>
                  <a:pt x="1585" y="2177"/>
                  <a:pt x="1591" y="2175"/>
                  <a:pt x="1596" y="2174"/>
                </a:cubicBezTo>
                <a:cubicBezTo>
                  <a:pt x="1602" y="2172"/>
                  <a:pt x="1608" y="2171"/>
                  <a:pt x="1613" y="2169"/>
                </a:cubicBezTo>
                <a:cubicBezTo>
                  <a:pt x="1619" y="2168"/>
                  <a:pt x="1625" y="2166"/>
                  <a:pt x="1630" y="2165"/>
                </a:cubicBezTo>
                <a:cubicBezTo>
                  <a:pt x="1636" y="2163"/>
                  <a:pt x="1642" y="2161"/>
                  <a:pt x="1647" y="2160"/>
                </a:cubicBezTo>
                <a:cubicBezTo>
                  <a:pt x="1653" y="2158"/>
                  <a:pt x="1659" y="2156"/>
                  <a:pt x="1664" y="2154"/>
                </a:cubicBezTo>
                <a:cubicBezTo>
                  <a:pt x="1670" y="2153"/>
                  <a:pt x="1676" y="2151"/>
                  <a:pt x="1681" y="2149"/>
                </a:cubicBezTo>
                <a:cubicBezTo>
                  <a:pt x="1687" y="2147"/>
                  <a:pt x="1693" y="2145"/>
                  <a:pt x="1698" y="2143"/>
                </a:cubicBezTo>
                <a:cubicBezTo>
                  <a:pt x="1704" y="2141"/>
                  <a:pt x="1710" y="2139"/>
                  <a:pt x="1715" y="2137"/>
                </a:cubicBezTo>
                <a:cubicBezTo>
                  <a:pt x="1721" y="2135"/>
                  <a:pt x="1727" y="2133"/>
                  <a:pt x="1732" y="2131"/>
                </a:cubicBezTo>
                <a:cubicBezTo>
                  <a:pt x="1738" y="2128"/>
                  <a:pt x="1744" y="2126"/>
                  <a:pt x="1749" y="2124"/>
                </a:cubicBezTo>
                <a:cubicBezTo>
                  <a:pt x="1755" y="2122"/>
                  <a:pt x="1761" y="2119"/>
                  <a:pt x="1766" y="2117"/>
                </a:cubicBezTo>
                <a:cubicBezTo>
                  <a:pt x="1772" y="2114"/>
                  <a:pt x="1778" y="2112"/>
                  <a:pt x="1783" y="2109"/>
                </a:cubicBezTo>
                <a:cubicBezTo>
                  <a:pt x="1789" y="2106"/>
                  <a:pt x="1795" y="2104"/>
                  <a:pt x="1800" y="2101"/>
                </a:cubicBezTo>
                <a:cubicBezTo>
                  <a:pt x="1806" y="2098"/>
                  <a:pt x="1812" y="2095"/>
                  <a:pt x="1817" y="2092"/>
                </a:cubicBezTo>
                <a:cubicBezTo>
                  <a:pt x="1823" y="2089"/>
                  <a:pt x="1829" y="2086"/>
                  <a:pt x="1834" y="2083"/>
                </a:cubicBezTo>
                <a:cubicBezTo>
                  <a:pt x="1840" y="2079"/>
                  <a:pt x="1846" y="2076"/>
                  <a:pt x="1851" y="2072"/>
                </a:cubicBezTo>
                <a:cubicBezTo>
                  <a:pt x="1857" y="2069"/>
                  <a:pt x="1863" y="2065"/>
                  <a:pt x="1868" y="2061"/>
                </a:cubicBezTo>
                <a:cubicBezTo>
                  <a:pt x="1874" y="2058"/>
                  <a:pt x="1880" y="2054"/>
                  <a:pt x="1885" y="2049"/>
                </a:cubicBezTo>
                <a:cubicBezTo>
                  <a:pt x="1891" y="2045"/>
                  <a:pt x="1897" y="2041"/>
                  <a:pt x="1902" y="2036"/>
                </a:cubicBezTo>
                <a:cubicBezTo>
                  <a:pt x="1908" y="2032"/>
                  <a:pt x="1914" y="2027"/>
                  <a:pt x="1919" y="2022"/>
                </a:cubicBezTo>
                <a:cubicBezTo>
                  <a:pt x="1925" y="2017"/>
                  <a:pt x="1931" y="2011"/>
                  <a:pt x="1936" y="2006"/>
                </a:cubicBezTo>
                <a:cubicBezTo>
                  <a:pt x="1942" y="2000"/>
                  <a:pt x="1948" y="1994"/>
                  <a:pt x="1953" y="1988"/>
                </a:cubicBezTo>
                <a:cubicBezTo>
                  <a:pt x="1959" y="1981"/>
                  <a:pt x="1965" y="1975"/>
                  <a:pt x="1970" y="1968"/>
                </a:cubicBezTo>
                <a:cubicBezTo>
                  <a:pt x="1976" y="1960"/>
                  <a:pt x="1982" y="1953"/>
                  <a:pt x="1987" y="1945"/>
                </a:cubicBezTo>
                <a:cubicBezTo>
                  <a:pt x="1993" y="1937"/>
                  <a:pt x="1999" y="1928"/>
                  <a:pt x="2004" y="1919"/>
                </a:cubicBezTo>
                <a:cubicBezTo>
                  <a:pt x="2010" y="1909"/>
                  <a:pt x="2016" y="1899"/>
                  <a:pt x="2021" y="1889"/>
                </a:cubicBezTo>
                <a:cubicBezTo>
                  <a:pt x="2027" y="1877"/>
                  <a:pt x="2033" y="1866"/>
                  <a:pt x="2038" y="1853"/>
                </a:cubicBezTo>
                <a:cubicBezTo>
                  <a:pt x="2044" y="1840"/>
                  <a:pt x="2050" y="1826"/>
                  <a:pt x="2055" y="1811"/>
                </a:cubicBezTo>
                <a:cubicBezTo>
                  <a:pt x="2061" y="1795"/>
                  <a:pt x="2067" y="1779"/>
                  <a:pt x="2072" y="1760"/>
                </a:cubicBezTo>
                <a:cubicBezTo>
                  <a:pt x="2078" y="1741"/>
                  <a:pt x="2084" y="1720"/>
                  <a:pt x="2089" y="1698"/>
                </a:cubicBezTo>
                <a:cubicBezTo>
                  <a:pt x="2095" y="1673"/>
                  <a:pt x="2101" y="1647"/>
                  <a:pt x="2106" y="1618"/>
                </a:cubicBezTo>
                <a:cubicBezTo>
                  <a:pt x="2112" y="1586"/>
                  <a:pt x="2118" y="1552"/>
                  <a:pt x="2123" y="1514"/>
                </a:cubicBezTo>
                <a:cubicBezTo>
                  <a:pt x="2129" y="1471"/>
                  <a:pt x="2135" y="1424"/>
                  <a:pt x="2140" y="1370"/>
                </a:cubicBezTo>
                <a:cubicBezTo>
                  <a:pt x="2146" y="1310"/>
                  <a:pt x="2152" y="1241"/>
                  <a:pt x="2158" y="1161"/>
                </a:cubicBezTo>
                <a:cubicBezTo>
                  <a:pt x="2163" y="1068"/>
                  <a:pt x="2169" y="959"/>
                  <a:pt x="2175" y="827"/>
                </a:cubicBezTo>
                <a:cubicBezTo>
                  <a:pt x="2180" y="666"/>
                  <a:pt x="2186" y="465"/>
                  <a:pt x="2192" y="207"/>
                </a:cubicBezTo>
                <a:cubicBezTo>
                  <a:pt x="2195" y="0"/>
                  <a:pt x="2195" y="0"/>
                  <a:pt x="2195" y="0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/>
          </a:p>
        </p:txBody>
      </p:sp>
      <p:sp>
        <p:nvSpPr>
          <p:cNvPr id="3082" name="Line 149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<p:cNvSpPr>
            <a:spLocks noChangeShapeType="1"/>
          </p:cNvSpPr>
          <p:nvPr/>
        </p:nvSpPr>
        <p:spPr bwMode="auto">
          <a:xfrm flipV="1">
            <a:off x="7596188" y="1331913"/>
            <a:ext cx="0" cy="516413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6" grpId="0" animBg="1"/>
      <p:bldP spid="3218" grpId="0" animBg="1"/>
      <p:bldP spid="32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The CAST Diagram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697163" y="2025650"/>
            <a:ext cx="2809875" cy="2808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200">
              <a:latin typeface="Verdana" pitchFamily="34" charset="0"/>
            </a:endParaRPr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>
            <a:off x="2697163" y="3465513"/>
            <a:ext cx="280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V="1">
            <a:off x="4065588" y="202565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4065588" y="2457450"/>
            <a:ext cx="13684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</a:rPr>
              <a:t>1</a:t>
            </a:r>
            <a:r>
              <a:rPr lang="en-GB" baseline="30000" dirty="0">
                <a:latin typeface="Verdana" pitchFamily="34" charset="0"/>
              </a:rPr>
              <a:t>st</a:t>
            </a:r>
            <a:r>
              <a:rPr lang="en-GB" dirty="0"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</a:rPr>
              <a:t>Quadrant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843213" y="2601913"/>
            <a:ext cx="13684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2</a:t>
            </a:r>
            <a:r>
              <a:rPr lang="en-GB" baseline="30000">
                <a:latin typeface="Verdana" pitchFamily="34" charset="0"/>
              </a:rPr>
              <a:t>nd</a:t>
            </a:r>
            <a:r>
              <a:rPr lang="en-GB">
                <a:latin typeface="Verdana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Quadrant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2843213" y="3465513"/>
            <a:ext cx="13684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3</a:t>
            </a:r>
            <a:r>
              <a:rPr lang="en-GB" baseline="30000">
                <a:latin typeface="Verdana" pitchFamily="34" charset="0"/>
              </a:rPr>
              <a:t>rd</a:t>
            </a:r>
            <a:r>
              <a:rPr lang="en-GB"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Quadrant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065588" y="3536950"/>
            <a:ext cx="13684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4</a:t>
            </a:r>
            <a:r>
              <a:rPr lang="en-GB" baseline="30000">
                <a:latin typeface="Verdana" pitchFamily="34" charset="0"/>
              </a:rPr>
              <a:t>th</a:t>
            </a:r>
            <a:r>
              <a:rPr lang="en-GB">
                <a:latin typeface="Verdana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Quadrant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364163" y="2241550"/>
            <a:ext cx="2447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GB" sz="2200">
                <a:latin typeface="Verdana" pitchFamily="34" charset="0"/>
              </a:rPr>
              <a:t>ll positive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364163" y="3867150"/>
            <a:ext cx="244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  <a:latin typeface="Verdana" pitchFamily="34" charset="0"/>
              </a:rPr>
              <a:t>C</a:t>
            </a:r>
            <a:r>
              <a:rPr lang="en-GB" sz="2200">
                <a:latin typeface="Verdana" pitchFamily="34" charset="0"/>
              </a:rPr>
              <a:t>os only positive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01763" y="2312988"/>
            <a:ext cx="245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  <a:latin typeface="Verdana" pitchFamily="34" charset="0"/>
              </a:rPr>
              <a:t>S</a:t>
            </a:r>
            <a:r>
              <a:rPr lang="en-GB" sz="2200">
                <a:latin typeface="Verdana" pitchFamily="34" charset="0"/>
              </a:rPr>
              <a:t>in only positive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331913" y="3824288"/>
            <a:ext cx="244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GB" sz="2200">
                <a:latin typeface="Verdana" pitchFamily="34" charset="0"/>
              </a:rPr>
              <a:t>an only positive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067944" y="3469887"/>
            <a:ext cx="14390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Snip and Round Single Corner Rectangle 14"/>
          <p:cNvSpPr/>
          <p:nvPr/>
        </p:nvSpPr>
        <p:spPr>
          <a:xfrm>
            <a:off x="514385" y="5613991"/>
            <a:ext cx="3664209" cy="871869"/>
          </a:xfrm>
          <a:prstGeom prst="snipRoundRect">
            <a:avLst>
              <a:gd name="adj1" fmla="val 31921"/>
              <a:gd name="adj2" fmla="val 3361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 the CAST diagram All angles are measured </a:t>
            </a:r>
            <a:r>
              <a:rPr lang="en-GB" b="1" u="sng" dirty="0" smtClean="0"/>
              <a:t>Anti-Clockwise</a:t>
            </a:r>
            <a:endParaRPr lang="en-GB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99" name="TextBox 3"/>
              <p:cNvSpPr txBox="1">
                <a:spLocks noChangeArrowheads="1"/>
              </p:cNvSpPr>
              <p:nvPr/>
            </p:nvSpPr>
            <p:spPr bwMode="auto">
              <a:xfrm>
                <a:off x="274246" y="214870"/>
                <a:ext cx="7858125" cy="2129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Given that </a:t>
                </a:r>
                <a:r>
                  <a:rPr lang="en-GB" sz="2000" dirty="0">
                    <a:sym typeface="Symbol" pitchFamily="18" charset="2"/>
                  </a:rPr>
                  <a:t></a:t>
                </a:r>
                <a:r>
                  <a:rPr lang="en-GB" sz="2000" dirty="0"/>
                  <a:t> lies between 0</a:t>
                </a:r>
                <a:r>
                  <a:rPr lang="en-US" sz="2000" dirty="0"/>
                  <a:t>° and 360° and that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/>
                          <m:t>sin</m:t>
                        </m:r>
                      </m:fName>
                      <m:e>
                        <m:r>
                          <a:rPr lang="en-US" sz="2000" i="1" smtClean="0"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GB" sz="2000" b="0" i="1" smtClean="0"/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   indicate </a:t>
                </a:r>
                <a:r>
                  <a:rPr lang="en-US" sz="2000" dirty="0"/>
                  <a:t>possible values of </a:t>
                </a:r>
                <a:r>
                  <a:rPr lang="en-US" sz="2000" dirty="0">
                    <a:sym typeface="Symbol" pitchFamily="18" charset="2"/>
                  </a:rPr>
                  <a:t></a:t>
                </a:r>
                <a:r>
                  <a:rPr lang="en-US" sz="2000" dirty="0"/>
                  <a:t> on separate diagrams. State the possible values of </a:t>
                </a:r>
                <a:r>
                  <a:rPr lang="en-US" sz="2000" dirty="0">
                    <a:sym typeface="Symbol" pitchFamily="18" charset="2"/>
                  </a:rPr>
                  <a:t></a:t>
                </a:r>
                <a:r>
                  <a:rPr lang="en-US" sz="2000" dirty="0"/>
                  <a:t>.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409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246" y="214870"/>
                <a:ext cx="7858125" cy="212923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0" name="Group 269"/>
          <p:cNvGrpSpPr/>
          <p:nvPr/>
        </p:nvGrpSpPr>
        <p:grpSpPr>
          <a:xfrm>
            <a:off x="5295682" y="1904734"/>
            <a:ext cx="3630359" cy="3170701"/>
            <a:chOff x="857250" y="928688"/>
            <a:chExt cx="6143625" cy="5365750"/>
          </a:xfrm>
        </p:grpSpPr>
        <p:grpSp>
          <p:nvGrpSpPr>
            <p:cNvPr id="136" name="Group 4" descr="QGsettings001010Mediumy=sinx100MediumMedium00MediumMedium036020180x1y-110.5010000012Times New Roman00.520.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GrpSpPr>
              <a:grpSpLocks/>
            </p:cNvGrpSpPr>
            <p:nvPr/>
          </p:nvGrpSpPr>
          <p:grpSpPr bwMode="auto">
            <a:xfrm>
              <a:off x="857250" y="928688"/>
              <a:ext cx="6143625" cy="5365750"/>
              <a:chOff x="1820" y="1498"/>
              <a:chExt cx="5962" cy="5207"/>
            </a:xfrm>
          </p:grpSpPr>
          <p:sp>
            <p:nvSpPr>
              <p:cNvPr id="137" name="Line 5" descr="QGpaper"/>
              <p:cNvSpPr>
                <a:spLocks noChangeShapeType="1"/>
              </p:cNvSpPr>
              <p:nvPr/>
            </p:nvSpPr>
            <p:spPr bwMode="auto">
              <a:xfrm>
                <a:off x="218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38" name="Line 6" descr="QGpaper"/>
              <p:cNvSpPr>
                <a:spLocks noChangeShapeType="1"/>
              </p:cNvSpPr>
              <p:nvPr/>
            </p:nvSpPr>
            <p:spPr bwMode="auto">
              <a:xfrm>
                <a:off x="229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39" name="Line 7" descr="QGpaper"/>
              <p:cNvSpPr>
                <a:spLocks noChangeShapeType="1"/>
              </p:cNvSpPr>
              <p:nvPr/>
            </p:nvSpPr>
            <p:spPr bwMode="auto">
              <a:xfrm>
                <a:off x="2406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0" name="Line 8" descr="QGpaper"/>
              <p:cNvSpPr>
                <a:spLocks noChangeShapeType="1"/>
              </p:cNvSpPr>
              <p:nvPr/>
            </p:nvSpPr>
            <p:spPr bwMode="auto">
              <a:xfrm>
                <a:off x="252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1" name="Line 9" descr="QGpaper"/>
              <p:cNvSpPr>
                <a:spLocks noChangeShapeType="1"/>
              </p:cNvSpPr>
              <p:nvPr/>
            </p:nvSpPr>
            <p:spPr bwMode="auto">
              <a:xfrm>
                <a:off x="263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2" name="Line 10" descr="QGpaper"/>
              <p:cNvSpPr>
                <a:spLocks noChangeShapeType="1"/>
              </p:cNvSpPr>
              <p:nvPr/>
            </p:nvSpPr>
            <p:spPr bwMode="auto">
              <a:xfrm>
                <a:off x="2746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3" name="Line 11" descr="QGpaper"/>
              <p:cNvSpPr>
                <a:spLocks noChangeShapeType="1"/>
              </p:cNvSpPr>
              <p:nvPr/>
            </p:nvSpPr>
            <p:spPr bwMode="auto">
              <a:xfrm>
                <a:off x="286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4" name="Line 12" descr="QGpaper"/>
              <p:cNvSpPr>
                <a:spLocks noChangeShapeType="1"/>
              </p:cNvSpPr>
              <p:nvPr/>
            </p:nvSpPr>
            <p:spPr bwMode="auto">
              <a:xfrm>
                <a:off x="297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5" name="Line 13" descr="QGpaper"/>
              <p:cNvSpPr>
                <a:spLocks noChangeShapeType="1"/>
              </p:cNvSpPr>
              <p:nvPr/>
            </p:nvSpPr>
            <p:spPr bwMode="auto">
              <a:xfrm>
                <a:off x="308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6" name="Line 14" descr="QGpaper"/>
              <p:cNvSpPr>
                <a:spLocks noChangeShapeType="1"/>
              </p:cNvSpPr>
              <p:nvPr/>
            </p:nvSpPr>
            <p:spPr bwMode="auto">
              <a:xfrm>
                <a:off x="320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7" name="Line 15" descr="QGpaper"/>
              <p:cNvSpPr>
                <a:spLocks noChangeShapeType="1"/>
              </p:cNvSpPr>
              <p:nvPr/>
            </p:nvSpPr>
            <p:spPr bwMode="auto">
              <a:xfrm>
                <a:off x="331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8" name="Line 16" descr="QGpaper"/>
              <p:cNvSpPr>
                <a:spLocks noChangeShapeType="1"/>
              </p:cNvSpPr>
              <p:nvPr/>
            </p:nvSpPr>
            <p:spPr bwMode="auto">
              <a:xfrm>
                <a:off x="342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9" name="Line 17" descr="QGpaper"/>
              <p:cNvSpPr>
                <a:spLocks noChangeShapeType="1"/>
              </p:cNvSpPr>
              <p:nvPr/>
            </p:nvSpPr>
            <p:spPr bwMode="auto">
              <a:xfrm>
                <a:off x="354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0" name="Line 18" descr="QGpaper"/>
              <p:cNvSpPr>
                <a:spLocks noChangeShapeType="1"/>
              </p:cNvSpPr>
              <p:nvPr/>
            </p:nvSpPr>
            <p:spPr bwMode="auto">
              <a:xfrm>
                <a:off x="365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1" name="Line 19" descr="QGpaper"/>
              <p:cNvSpPr>
                <a:spLocks noChangeShapeType="1"/>
              </p:cNvSpPr>
              <p:nvPr/>
            </p:nvSpPr>
            <p:spPr bwMode="auto">
              <a:xfrm>
                <a:off x="376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2" name="Line 20" descr="QGpaper"/>
              <p:cNvSpPr>
                <a:spLocks noChangeShapeType="1"/>
              </p:cNvSpPr>
              <p:nvPr/>
            </p:nvSpPr>
            <p:spPr bwMode="auto">
              <a:xfrm>
                <a:off x="388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3" name="Line 21" descr="QGpaper"/>
              <p:cNvSpPr>
                <a:spLocks noChangeShapeType="1"/>
              </p:cNvSpPr>
              <p:nvPr/>
            </p:nvSpPr>
            <p:spPr bwMode="auto">
              <a:xfrm>
                <a:off x="399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4" name="Line 22" descr="QGpaper"/>
              <p:cNvSpPr>
                <a:spLocks noChangeShapeType="1"/>
              </p:cNvSpPr>
              <p:nvPr/>
            </p:nvSpPr>
            <p:spPr bwMode="auto">
              <a:xfrm>
                <a:off x="410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5" name="Line 23" descr="QGpaper"/>
              <p:cNvSpPr>
                <a:spLocks noChangeShapeType="1"/>
              </p:cNvSpPr>
              <p:nvPr/>
            </p:nvSpPr>
            <p:spPr bwMode="auto">
              <a:xfrm>
                <a:off x="422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6" name="Line 24" descr="QGpaper"/>
              <p:cNvSpPr>
                <a:spLocks noChangeShapeType="1"/>
              </p:cNvSpPr>
              <p:nvPr/>
            </p:nvSpPr>
            <p:spPr bwMode="auto">
              <a:xfrm>
                <a:off x="433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7" name="Line 25" descr="QGpaper"/>
              <p:cNvSpPr>
                <a:spLocks noChangeShapeType="1"/>
              </p:cNvSpPr>
              <p:nvPr/>
            </p:nvSpPr>
            <p:spPr bwMode="auto">
              <a:xfrm>
                <a:off x="444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8" name="Line 26" descr="QGpaper"/>
              <p:cNvSpPr>
                <a:spLocks noChangeShapeType="1"/>
              </p:cNvSpPr>
              <p:nvPr/>
            </p:nvSpPr>
            <p:spPr bwMode="auto">
              <a:xfrm>
                <a:off x="456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9" name="Line 27" descr="QGpaper"/>
              <p:cNvSpPr>
                <a:spLocks noChangeShapeType="1"/>
              </p:cNvSpPr>
              <p:nvPr/>
            </p:nvSpPr>
            <p:spPr bwMode="auto">
              <a:xfrm>
                <a:off x="467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0" name="Line 28" descr="QGpaper"/>
              <p:cNvSpPr>
                <a:spLocks noChangeShapeType="1"/>
              </p:cNvSpPr>
              <p:nvPr/>
            </p:nvSpPr>
            <p:spPr bwMode="auto">
              <a:xfrm>
                <a:off x="478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1" name="Line 29" descr="QGpaper"/>
              <p:cNvSpPr>
                <a:spLocks noChangeShapeType="1"/>
              </p:cNvSpPr>
              <p:nvPr/>
            </p:nvSpPr>
            <p:spPr bwMode="auto">
              <a:xfrm>
                <a:off x="490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2" name="Line 30" descr="QGpaper"/>
              <p:cNvSpPr>
                <a:spLocks noChangeShapeType="1"/>
              </p:cNvSpPr>
              <p:nvPr/>
            </p:nvSpPr>
            <p:spPr bwMode="auto">
              <a:xfrm>
                <a:off x="501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3" name="Line 31" descr="QGpaper"/>
              <p:cNvSpPr>
                <a:spLocks noChangeShapeType="1"/>
              </p:cNvSpPr>
              <p:nvPr/>
            </p:nvSpPr>
            <p:spPr bwMode="auto">
              <a:xfrm>
                <a:off x="512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4" name="Line 32" descr="QGpaper"/>
              <p:cNvSpPr>
                <a:spLocks noChangeShapeType="1"/>
              </p:cNvSpPr>
              <p:nvPr/>
            </p:nvSpPr>
            <p:spPr bwMode="auto">
              <a:xfrm>
                <a:off x="524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5" name="Line 33" descr="QGpaper"/>
              <p:cNvSpPr>
                <a:spLocks noChangeShapeType="1"/>
              </p:cNvSpPr>
              <p:nvPr/>
            </p:nvSpPr>
            <p:spPr bwMode="auto">
              <a:xfrm>
                <a:off x="535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6" name="Line 34" descr="QGpaper"/>
              <p:cNvSpPr>
                <a:spLocks noChangeShapeType="1"/>
              </p:cNvSpPr>
              <p:nvPr/>
            </p:nvSpPr>
            <p:spPr bwMode="auto">
              <a:xfrm>
                <a:off x="546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7" name="Line 35" descr="QGpaper"/>
              <p:cNvSpPr>
                <a:spLocks noChangeShapeType="1"/>
              </p:cNvSpPr>
              <p:nvPr/>
            </p:nvSpPr>
            <p:spPr bwMode="auto">
              <a:xfrm>
                <a:off x="558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8" name="Line 36" descr="QGpaper"/>
              <p:cNvSpPr>
                <a:spLocks noChangeShapeType="1"/>
              </p:cNvSpPr>
              <p:nvPr/>
            </p:nvSpPr>
            <p:spPr bwMode="auto">
              <a:xfrm>
                <a:off x="569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9" name="Line 37" descr="QGpaper"/>
              <p:cNvSpPr>
                <a:spLocks noChangeShapeType="1"/>
              </p:cNvSpPr>
              <p:nvPr/>
            </p:nvSpPr>
            <p:spPr bwMode="auto">
              <a:xfrm>
                <a:off x="580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0" name="Line 38" descr="QGpaper"/>
              <p:cNvSpPr>
                <a:spLocks noChangeShapeType="1"/>
              </p:cNvSpPr>
              <p:nvPr/>
            </p:nvSpPr>
            <p:spPr bwMode="auto">
              <a:xfrm>
                <a:off x="592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1" name="Line 39" descr="QGpaper"/>
              <p:cNvSpPr>
                <a:spLocks noChangeShapeType="1"/>
              </p:cNvSpPr>
              <p:nvPr/>
            </p:nvSpPr>
            <p:spPr bwMode="auto">
              <a:xfrm>
                <a:off x="603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2" name="Line 40" descr="QGpaper"/>
              <p:cNvSpPr>
                <a:spLocks noChangeShapeType="1"/>
              </p:cNvSpPr>
              <p:nvPr/>
            </p:nvSpPr>
            <p:spPr bwMode="auto">
              <a:xfrm>
                <a:off x="614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3" name="Line 41" descr="QGpaper"/>
              <p:cNvSpPr>
                <a:spLocks noChangeShapeType="1"/>
              </p:cNvSpPr>
              <p:nvPr/>
            </p:nvSpPr>
            <p:spPr bwMode="auto">
              <a:xfrm>
                <a:off x="626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4" name="Line 42" descr="QGpaper"/>
              <p:cNvSpPr>
                <a:spLocks noChangeShapeType="1"/>
              </p:cNvSpPr>
              <p:nvPr/>
            </p:nvSpPr>
            <p:spPr bwMode="auto">
              <a:xfrm>
                <a:off x="637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5" name="Line 43" descr="QGpaper"/>
              <p:cNvSpPr>
                <a:spLocks noChangeShapeType="1"/>
              </p:cNvSpPr>
              <p:nvPr/>
            </p:nvSpPr>
            <p:spPr bwMode="auto">
              <a:xfrm>
                <a:off x="648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6" name="Line 44" descr="QGpaper"/>
              <p:cNvSpPr>
                <a:spLocks noChangeShapeType="1"/>
              </p:cNvSpPr>
              <p:nvPr/>
            </p:nvSpPr>
            <p:spPr bwMode="auto">
              <a:xfrm>
                <a:off x="660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7" name="Line 45" descr="QGpaper"/>
              <p:cNvSpPr>
                <a:spLocks noChangeShapeType="1"/>
              </p:cNvSpPr>
              <p:nvPr/>
            </p:nvSpPr>
            <p:spPr bwMode="auto">
              <a:xfrm>
                <a:off x="671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8" name="Line 46" descr="QGpaper"/>
              <p:cNvSpPr>
                <a:spLocks noChangeShapeType="1"/>
              </p:cNvSpPr>
              <p:nvPr/>
            </p:nvSpPr>
            <p:spPr bwMode="auto">
              <a:xfrm>
                <a:off x="682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9" name="Line 47" descr="QGpaper"/>
              <p:cNvSpPr>
                <a:spLocks noChangeShapeType="1"/>
              </p:cNvSpPr>
              <p:nvPr/>
            </p:nvSpPr>
            <p:spPr bwMode="auto">
              <a:xfrm>
                <a:off x="6942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0" name="Line 48" descr="QGpaper"/>
              <p:cNvSpPr>
                <a:spLocks noChangeShapeType="1"/>
              </p:cNvSpPr>
              <p:nvPr/>
            </p:nvSpPr>
            <p:spPr bwMode="auto">
              <a:xfrm>
                <a:off x="705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1" name="Line 49" descr="QGpaper"/>
              <p:cNvSpPr>
                <a:spLocks noChangeShapeType="1"/>
              </p:cNvSpPr>
              <p:nvPr/>
            </p:nvSpPr>
            <p:spPr bwMode="auto">
              <a:xfrm>
                <a:off x="716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2" name="Line 50" descr="QGpaper"/>
              <p:cNvSpPr>
                <a:spLocks noChangeShapeType="1"/>
              </p:cNvSpPr>
              <p:nvPr/>
            </p:nvSpPr>
            <p:spPr bwMode="auto">
              <a:xfrm>
                <a:off x="7282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3" name="Line 51" descr="QGpaper"/>
              <p:cNvSpPr>
                <a:spLocks noChangeShapeType="1"/>
              </p:cNvSpPr>
              <p:nvPr/>
            </p:nvSpPr>
            <p:spPr bwMode="auto">
              <a:xfrm>
                <a:off x="2180" y="4308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4" name="Line 52" descr="QGpaper"/>
              <p:cNvSpPr>
                <a:spLocks noChangeShapeType="1"/>
              </p:cNvSpPr>
              <p:nvPr/>
            </p:nvSpPr>
            <p:spPr bwMode="auto">
              <a:xfrm>
                <a:off x="2180" y="4421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5" name="Line 53" descr="QGpaper"/>
              <p:cNvSpPr>
                <a:spLocks noChangeShapeType="1"/>
              </p:cNvSpPr>
              <p:nvPr/>
            </p:nvSpPr>
            <p:spPr bwMode="auto">
              <a:xfrm>
                <a:off x="2180" y="4534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6" name="Line 54" descr="QGpaper"/>
              <p:cNvSpPr>
                <a:spLocks noChangeShapeType="1"/>
              </p:cNvSpPr>
              <p:nvPr/>
            </p:nvSpPr>
            <p:spPr bwMode="auto">
              <a:xfrm>
                <a:off x="2180" y="4648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7" name="Line 55" descr="QGpaper"/>
              <p:cNvSpPr>
                <a:spLocks noChangeShapeType="1"/>
              </p:cNvSpPr>
              <p:nvPr/>
            </p:nvSpPr>
            <p:spPr bwMode="auto">
              <a:xfrm>
                <a:off x="2180" y="4761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8" name="Line 56" descr="QGpaper"/>
              <p:cNvSpPr>
                <a:spLocks noChangeShapeType="1"/>
              </p:cNvSpPr>
              <p:nvPr/>
            </p:nvSpPr>
            <p:spPr bwMode="auto">
              <a:xfrm>
                <a:off x="2180" y="4875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9" name="Line 57" descr="QGpaper"/>
              <p:cNvSpPr>
                <a:spLocks noChangeShapeType="1"/>
              </p:cNvSpPr>
              <p:nvPr/>
            </p:nvSpPr>
            <p:spPr bwMode="auto">
              <a:xfrm>
                <a:off x="2180" y="4988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0" name="Line 58" descr="QGpaper"/>
              <p:cNvSpPr>
                <a:spLocks noChangeShapeType="1"/>
              </p:cNvSpPr>
              <p:nvPr/>
            </p:nvSpPr>
            <p:spPr bwMode="auto">
              <a:xfrm>
                <a:off x="2180" y="5101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1" name="Line 59" descr="QGpaper"/>
              <p:cNvSpPr>
                <a:spLocks noChangeShapeType="1"/>
              </p:cNvSpPr>
              <p:nvPr/>
            </p:nvSpPr>
            <p:spPr bwMode="auto">
              <a:xfrm>
                <a:off x="2180" y="5215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2" name="Line 60" descr="QGpaper"/>
              <p:cNvSpPr>
                <a:spLocks noChangeShapeType="1"/>
              </p:cNvSpPr>
              <p:nvPr/>
            </p:nvSpPr>
            <p:spPr bwMode="auto">
              <a:xfrm>
                <a:off x="2180" y="5328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3" name="Line 61" descr="QGpaper"/>
              <p:cNvSpPr>
                <a:spLocks noChangeShapeType="1"/>
              </p:cNvSpPr>
              <p:nvPr/>
            </p:nvSpPr>
            <p:spPr bwMode="auto">
              <a:xfrm>
                <a:off x="2180" y="5442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4" name="Line 62" descr="QGpaper"/>
              <p:cNvSpPr>
                <a:spLocks noChangeShapeType="1"/>
              </p:cNvSpPr>
              <p:nvPr/>
            </p:nvSpPr>
            <p:spPr bwMode="auto">
              <a:xfrm>
                <a:off x="2180" y="5555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5" name="Line 63" descr="QGpaper"/>
              <p:cNvSpPr>
                <a:spLocks noChangeShapeType="1"/>
              </p:cNvSpPr>
              <p:nvPr/>
            </p:nvSpPr>
            <p:spPr bwMode="auto">
              <a:xfrm>
                <a:off x="2180" y="5668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6" name="Line 64" descr="QGpaper"/>
              <p:cNvSpPr>
                <a:spLocks noChangeShapeType="1"/>
              </p:cNvSpPr>
              <p:nvPr/>
            </p:nvSpPr>
            <p:spPr bwMode="auto">
              <a:xfrm>
                <a:off x="2180" y="5782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7" name="Line 65" descr="QGpaper"/>
              <p:cNvSpPr>
                <a:spLocks noChangeShapeType="1"/>
              </p:cNvSpPr>
              <p:nvPr/>
            </p:nvSpPr>
            <p:spPr bwMode="auto">
              <a:xfrm>
                <a:off x="2180" y="5895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8" name="Line 66" descr="QGpaper"/>
              <p:cNvSpPr>
                <a:spLocks noChangeShapeType="1"/>
              </p:cNvSpPr>
              <p:nvPr/>
            </p:nvSpPr>
            <p:spPr bwMode="auto">
              <a:xfrm>
                <a:off x="2180" y="6008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9" name="Line 67" descr="QGpaper"/>
              <p:cNvSpPr>
                <a:spLocks noChangeShapeType="1"/>
              </p:cNvSpPr>
              <p:nvPr/>
            </p:nvSpPr>
            <p:spPr bwMode="auto">
              <a:xfrm>
                <a:off x="2180" y="6122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0" name="Line 68" descr="QGpaper"/>
              <p:cNvSpPr>
                <a:spLocks noChangeShapeType="1"/>
              </p:cNvSpPr>
              <p:nvPr/>
            </p:nvSpPr>
            <p:spPr bwMode="auto">
              <a:xfrm>
                <a:off x="2180" y="6235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1" name="Line 69" descr="QGpaper"/>
              <p:cNvSpPr>
                <a:spLocks noChangeShapeType="1"/>
              </p:cNvSpPr>
              <p:nvPr/>
            </p:nvSpPr>
            <p:spPr bwMode="auto">
              <a:xfrm>
                <a:off x="2180" y="6349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2" name="Line 70" descr="QGpaper"/>
              <p:cNvSpPr>
                <a:spLocks noChangeShapeType="1"/>
              </p:cNvSpPr>
              <p:nvPr/>
            </p:nvSpPr>
            <p:spPr bwMode="auto">
              <a:xfrm>
                <a:off x="2180" y="6462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3" name="Line 71" descr="QGpaper"/>
              <p:cNvSpPr>
                <a:spLocks noChangeShapeType="1"/>
              </p:cNvSpPr>
              <p:nvPr/>
            </p:nvSpPr>
            <p:spPr bwMode="auto">
              <a:xfrm>
                <a:off x="2180" y="6575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4" name="Line 72" descr="QGpaper"/>
              <p:cNvSpPr>
                <a:spLocks noChangeShapeType="1"/>
              </p:cNvSpPr>
              <p:nvPr/>
            </p:nvSpPr>
            <p:spPr bwMode="auto">
              <a:xfrm>
                <a:off x="2180" y="4194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5" name="Line 73" descr="QGpaper"/>
              <p:cNvSpPr>
                <a:spLocks noChangeShapeType="1"/>
              </p:cNvSpPr>
              <p:nvPr/>
            </p:nvSpPr>
            <p:spPr bwMode="auto">
              <a:xfrm>
                <a:off x="2180" y="4081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6" name="Line 74" descr="QGpaper"/>
              <p:cNvSpPr>
                <a:spLocks noChangeShapeType="1"/>
              </p:cNvSpPr>
              <p:nvPr/>
            </p:nvSpPr>
            <p:spPr bwMode="auto">
              <a:xfrm>
                <a:off x="2180" y="3968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7" name="Line 75" descr="QGpaper"/>
              <p:cNvSpPr>
                <a:spLocks noChangeShapeType="1"/>
              </p:cNvSpPr>
              <p:nvPr/>
            </p:nvSpPr>
            <p:spPr bwMode="auto">
              <a:xfrm>
                <a:off x="2180" y="3854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8" name="Line 76" descr="QGpaper"/>
              <p:cNvSpPr>
                <a:spLocks noChangeShapeType="1"/>
              </p:cNvSpPr>
              <p:nvPr/>
            </p:nvSpPr>
            <p:spPr bwMode="auto">
              <a:xfrm>
                <a:off x="2180" y="3741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9" name="Line 77" descr="QGpaper"/>
              <p:cNvSpPr>
                <a:spLocks noChangeShapeType="1"/>
              </p:cNvSpPr>
              <p:nvPr/>
            </p:nvSpPr>
            <p:spPr bwMode="auto">
              <a:xfrm>
                <a:off x="2180" y="3627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0" name="Line 78" descr="QGpaper"/>
              <p:cNvSpPr>
                <a:spLocks noChangeShapeType="1"/>
              </p:cNvSpPr>
              <p:nvPr/>
            </p:nvSpPr>
            <p:spPr bwMode="auto">
              <a:xfrm>
                <a:off x="2180" y="3514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1" name="Line 79" descr="QGpaper"/>
              <p:cNvSpPr>
                <a:spLocks noChangeShapeType="1"/>
              </p:cNvSpPr>
              <p:nvPr/>
            </p:nvSpPr>
            <p:spPr bwMode="auto">
              <a:xfrm>
                <a:off x="2180" y="3401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2" name="Line 80" descr="QGpaper"/>
              <p:cNvSpPr>
                <a:spLocks noChangeShapeType="1"/>
              </p:cNvSpPr>
              <p:nvPr/>
            </p:nvSpPr>
            <p:spPr bwMode="auto">
              <a:xfrm>
                <a:off x="2180" y="3287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3" name="Line 81" descr="QGpaper"/>
              <p:cNvSpPr>
                <a:spLocks noChangeShapeType="1"/>
              </p:cNvSpPr>
              <p:nvPr/>
            </p:nvSpPr>
            <p:spPr bwMode="auto">
              <a:xfrm>
                <a:off x="2180" y="3174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4" name="Line 82" descr="QGpaper"/>
              <p:cNvSpPr>
                <a:spLocks noChangeShapeType="1"/>
              </p:cNvSpPr>
              <p:nvPr/>
            </p:nvSpPr>
            <p:spPr bwMode="auto">
              <a:xfrm>
                <a:off x="2180" y="3060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5" name="Line 83" descr="QGpaper"/>
              <p:cNvSpPr>
                <a:spLocks noChangeShapeType="1"/>
              </p:cNvSpPr>
              <p:nvPr/>
            </p:nvSpPr>
            <p:spPr bwMode="auto">
              <a:xfrm>
                <a:off x="2180" y="2947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6" name="Line 84" descr="QGpaper"/>
              <p:cNvSpPr>
                <a:spLocks noChangeShapeType="1"/>
              </p:cNvSpPr>
              <p:nvPr/>
            </p:nvSpPr>
            <p:spPr bwMode="auto">
              <a:xfrm>
                <a:off x="2180" y="2834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7" name="Line 85" descr="QGpaper"/>
              <p:cNvSpPr>
                <a:spLocks noChangeShapeType="1"/>
              </p:cNvSpPr>
              <p:nvPr/>
            </p:nvSpPr>
            <p:spPr bwMode="auto">
              <a:xfrm>
                <a:off x="2180" y="2720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8" name="Line 86" descr="QGpaper"/>
              <p:cNvSpPr>
                <a:spLocks noChangeShapeType="1"/>
              </p:cNvSpPr>
              <p:nvPr/>
            </p:nvSpPr>
            <p:spPr bwMode="auto">
              <a:xfrm>
                <a:off x="2180" y="2607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9" name="Line 87" descr="QGpaper"/>
              <p:cNvSpPr>
                <a:spLocks noChangeShapeType="1"/>
              </p:cNvSpPr>
              <p:nvPr/>
            </p:nvSpPr>
            <p:spPr bwMode="auto">
              <a:xfrm>
                <a:off x="2180" y="2494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0" name="Line 88" descr="QGpaper"/>
              <p:cNvSpPr>
                <a:spLocks noChangeShapeType="1"/>
              </p:cNvSpPr>
              <p:nvPr/>
            </p:nvSpPr>
            <p:spPr bwMode="auto">
              <a:xfrm>
                <a:off x="2180" y="2380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1" name="Line 89" descr="QGpaper"/>
              <p:cNvSpPr>
                <a:spLocks noChangeShapeType="1"/>
              </p:cNvSpPr>
              <p:nvPr/>
            </p:nvSpPr>
            <p:spPr bwMode="auto">
              <a:xfrm>
                <a:off x="2180" y="2267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2" name="Line 90" descr="QGpaper"/>
              <p:cNvSpPr>
                <a:spLocks noChangeShapeType="1"/>
              </p:cNvSpPr>
              <p:nvPr/>
            </p:nvSpPr>
            <p:spPr bwMode="auto">
              <a:xfrm>
                <a:off x="2180" y="2153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3" name="Line 91" descr="QGpaper"/>
              <p:cNvSpPr>
                <a:spLocks noChangeShapeType="1"/>
              </p:cNvSpPr>
              <p:nvPr/>
            </p:nvSpPr>
            <p:spPr bwMode="auto">
              <a:xfrm>
                <a:off x="2180" y="2040"/>
                <a:ext cx="5102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4" name="Line 92" descr="QGpaper"/>
              <p:cNvSpPr>
                <a:spLocks noChangeShapeType="1"/>
              </p:cNvSpPr>
              <p:nvPr/>
            </p:nvSpPr>
            <p:spPr bwMode="auto">
              <a:xfrm>
                <a:off x="2180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5" name="Line 93" descr="QGpaper"/>
              <p:cNvSpPr>
                <a:spLocks noChangeShapeType="1"/>
              </p:cNvSpPr>
              <p:nvPr/>
            </p:nvSpPr>
            <p:spPr bwMode="auto">
              <a:xfrm>
                <a:off x="2746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6" name="Line 94" descr="QGpaper"/>
              <p:cNvSpPr>
                <a:spLocks noChangeShapeType="1"/>
              </p:cNvSpPr>
              <p:nvPr/>
            </p:nvSpPr>
            <p:spPr bwMode="auto">
              <a:xfrm>
                <a:off x="3313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7" name="Line 95" descr="QGpaper"/>
              <p:cNvSpPr>
                <a:spLocks noChangeShapeType="1"/>
              </p:cNvSpPr>
              <p:nvPr/>
            </p:nvSpPr>
            <p:spPr bwMode="auto">
              <a:xfrm>
                <a:off x="3880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8" name="Line 96" descr="QGpaper"/>
              <p:cNvSpPr>
                <a:spLocks noChangeShapeType="1"/>
              </p:cNvSpPr>
              <p:nvPr/>
            </p:nvSpPr>
            <p:spPr bwMode="auto">
              <a:xfrm>
                <a:off x="4447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9" name="Line 97" descr="QGpaper"/>
              <p:cNvSpPr>
                <a:spLocks noChangeShapeType="1"/>
              </p:cNvSpPr>
              <p:nvPr/>
            </p:nvSpPr>
            <p:spPr bwMode="auto">
              <a:xfrm>
                <a:off x="5014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0" name="Line 98" descr="QGpaper"/>
              <p:cNvSpPr>
                <a:spLocks noChangeShapeType="1"/>
              </p:cNvSpPr>
              <p:nvPr/>
            </p:nvSpPr>
            <p:spPr bwMode="auto">
              <a:xfrm>
                <a:off x="5581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1" name="Line 99" descr="QGpaper"/>
              <p:cNvSpPr>
                <a:spLocks noChangeShapeType="1"/>
              </p:cNvSpPr>
              <p:nvPr/>
            </p:nvSpPr>
            <p:spPr bwMode="auto">
              <a:xfrm>
                <a:off x="6148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2" name="Line 100" descr="QGpaper"/>
              <p:cNvSpPr>
                <a:spLocks noChangeShapeType="1"/>
              </p:cNvSpPr>
              <p:nvPr/>
            </p:nvSpPr>
            <p:spPr bwMode="auto">
              <a:xfrm>
                <a:off x="6715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3" name="Line 101" descr="QGpaper"/>
              <p:cNvSpPr>
                <a:spLocks noChangeShapeType="1"/>
              </p:cNvSpPr>
              <p:nvPr/>
            </p:nvSpPr>
            <p:spPr bwMode="auto">
              <a:xfrm>
                <a:off x="7282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4" name="Line 102" descr="QGpaper"/>
              <p:cNvSpPr>
                <a:spLocks noChangeShapeType="1"/>
              </p:cNvSpPr>
              <p:nvPr/>
            </p:nvSpPr>
            <p:spPr bwMode="auto">
              <a:xfrm>
                <a:off x="2180" y="4308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5" name="Line 103" descr="QGpaper"/>
              <p:cNvSpPr>
                <a:spLocks noChangeShapeType="1"/>
              </p:cNvSpPr>
              <p:nvPr/>
            </p:nvSpPr>
            <p:spPr bwMode="auto">
              <a:xfrm>
                <a:off x="2180" y="4875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6" name="Line 104" descr="QGpaper"/>
              <p:cNvSpPr>
                <a:spLocks noChangeShapeType="1"/>
              </p:cNvSpPr>
              <p:nvPr/>
            </p:nvSpPr>
            <p:spPr bwMode="auto">
              <a:xfrm>
                <a:off x="2180" y="5442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7" name="Line 105" descr="QGpaper"/>
              <p:cNvSpPr>
                <a:spLocks noChangeShapeType="1"/>
              </p:cNvSpPr>
              <p:nvPr/>
            </p:nvSpPr>
            <p:spPr bwMode="auto">
              <a:xfrm>
                <a:off x="2180" y="6008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8" name="Line 106" descr="QGpaper"/>
              <p:cNvSpPr>
                <a:spLocks noChangeShapeType="1"/>
              </p:cNvSpPr>
              <p:nvPr/>
            </p:nvSpPr>
            <p:spPr bwMode="auto">
              <a:xfrm>
                <a:off x="2180" y="6575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9" name="Line 107" descr="QGpaper"/>
              <p:cNvSpPr>
                <a:spLocks noChangeShapeType="1"/>
              </p:cNvSpPr>
              <p:nvPr/>
            </p:nvSpPr>
            <p:spPr bwMode="auto">
              <a:xfrm>
                <a:off x="2180" y="3741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0" name="Line 108" descr="QGpaper"/>
              <p:cNvSpPr>
                <a:spLocks noChangeShapeType="1"/>
              </p:cNvSpPr>
              <p:nvPr/>
            </p:nvSpPr>
            <p:spPr bwMode="auto">
              <a:xfrm>
                <a:off x="2180" y="3174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1" name="Line 109" descr="QGpaper"/>
              <p:cNvSpPr>
                <a:spLocks noChangeShapeType="1"/>
              </p:cNvSpPr>
              <p:nvPr/>
            </p:nvSpPr>
            <p:spPr bwMode="auto">
              <a:xfrm>
                <a:off x="2180" y="2607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2" name="Line 110" descr="QGpaper"/>
              <p:cNvSpPr>
                <a:spLocks noChangeShapeType="1"/>
              </p:cNvSpPr>
              <p:nvPr/>
            </p:nvSpPr>
            <p:spPr bwMode="auto">
              <a:xfrm>
                <a:off x="2180" y="2040"/>
                <a:ext cx="51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3" name="Line 111" descr="QGpaper"/>
              <p:cNvSpPr>
                <a:spLocks noChangeShapeType="1"/>
              </p:cNvSpPr>
              <p:nvPr/>
            </p:nvSpPr>
            <p:spPr bwMode="auto">
              <a:xfrm>
                <a:off x="2180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4" name="Line 112" descr="QGpaper"/>
              <p:cNvSpPr>
                <a:spLocks noChangeShapeType="1"/>
              </p:cNvSpPr>
              <p:nvPr/>
            </p:nvSpPr>
            <p:spPr bwMode="auto">
              <a:xfrm>
                <a:off x="3313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5" name="Line 113" descr="QGpaper"/>
              <p:cNvSpPr>
                <a:spLocks noChangeShapeType="1"/>
              </p:cNvSpPr>
              <p:nvPr/>
            </p:nvSpPr>
            <p:spPr bwMode="auto">
              <a:xfrm>
                <a:off x="4447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6" name="Line 114" descr="QGpaper"/>
              <p:cNvSpPr>
                <a:spLocks noChangeShapeType="1"/>
              </p:cNvSpPr>
              <p:nvPr/>
            </p:nvSpPr>
            <p:spPr bwMode="auto">
              <a:xfrm>
                <a:off x="5581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7" name="Line 115" descr="QGpaper"/>
              <p:cNvSpPr>
                <a:spLocks noChangeShapeType="1"/>
              </p:cNvSpPr>
              <p:nvPr/>
            </p:nvSpPr>
            <p:spPr bwMode="auto">
              <a:xfrm>
                <a:off x="6715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8" name="Line 116" descr="QGpaper"/>
              <p:cNvSpPr>
                <a:spLocks noChangeShapeType="1"/>
              </p:cNvSpPr>
              <p:nvPr/>
            </p:nvSpPr>
            <p:spPr bwMode="auto">
              <a:xfrm>
                <a:off x="2180" y="4308"/>
                <a:ext cx="51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9" name="Line 117" descr="QGpaper"/>
              <p:cNvSpPr>
                <a:spLocks noChangeShapeType="1"/>
              </p:cNvSpPr>
              <p:nvPr/>
            </p:nvSpPr>
            <p:spPr bwMode="auto">
              <a:xfrm>
                <a:off x="2180" y="5442"/>
                <a:ext cx="51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0" name="Line 118" descr="QGpaper"/>
              <p:cNvSpPr>
                <a:spLocks noChangeShapeType="1"/>
              </p:cNvSpPr>
              <p:nvPr/>
            </p:nvSpPr>
            <p:spPr bwMode="auto">
              <a:xfrm>
                <a:off x="2180" y="6575"/>
                <a:ext cx="51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1" name="Line 119" descr="QGpaper"/>
              <p:cNvSpPr>
                <a:spLocks noChangeShapeType="1"/>
              </p:cNvSpPr>
              <p:nvPr/>
            </p:nvSpPr>
            <p:spPr bwMode="auto">
              <a:xfrm>
                <a:off x="2180" y="3174"/>
                <a:ext cx="51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2" name="Line 120" descr="QGpaper"/>
              <p:cNvSpPr>
                <a:spLocks noChangeShapeType="1"/>
              </p:cNvSpPr>
              <p:nvPr/>
            </p:nvSpPr>
            <p:spPr bwMode="auto">
              <a:xfrm>
                <a:off x="2180" y="2040"/>
                <a:ext cx="51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3" name="Line 121" descr="QGaxis"/>
              <p:cNvSpPr>
                <a:spLocks noChangeShapeType="1"/>
              </p:cNvSpPr>
              <p:nvPr/>
            </p:nvSpPr>
            <p:spPr bwMode="auto">
              <a:xfrm>
                <a:off x="2180" y="4308"/>
                <a:ext cx="5500" cy="0"/>
              </a:xfrm>
              <a:prstGeom prst="line">
                <a:avLst/>
              </a:prstGeom>
              <a:ln w="28575">
                <a:headEnd/>
                <a:tailEnd type="triangle" w="sm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900"/>
              </a:p>
            </p:txBody>
          </p:sp>
          <p:sp>
            <p:nvSpPr>
              <p:cNvPr id="254" name="Line 122" descr="QGaxis"/>
              <p:cNvSpPr>
                <a:spLocks noChangeShapeType="1"/>
              </p:cNvSpPr>
              <p:nvPr/>
            </p:nvSpPr>
            <p:spPr bwMode="auto">
              <a:xfrm flipV="1">
                <a:off x="2180" y="1640"/>
                <a:ext cx="0" cy="493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5" name="AutoShape 123" descr="QGaxislabel"/>
              <p:cNvSpPr>
                <a:spLocks noChangeArrowheads="1"/>
              </p:cNvSpPr>
              <p:nvPr/>
            </p:nvSpPr>
            <p:spPr bwMode="auto">
              <a:xfrm>
                <a:off x="1820" y="3044"/>
                <a:ext cx="32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0.5</a:t>
                </a:r>
                <a:endParaRPr lang="en-US" sz="900"/>
              </a:p>
            </p:txBody>
          </p:sp>
          <p:sp>
            <p:nvSpPr>
              <p:cNvPr id="256" name="Line 124" descr="QGaxis"/>
              <p:cNvSpPr>
                <a:spLocks noChangeShapeType="1"/>
              </p:cNvSpPr>
              <p:nvPr/>
            </p:nvSpPr>
            <p:spPr bwMode="auto">
              <a:xfrm>
                <a:off x="2160" y="3174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7" name="AutoShape 125" descr="QGaxislabel"/>
              <p:cNvSpPr>
                <a:spLocks noChangeArrowheads="1"/>
              </p:cNvSpPr>
              <p:nvPr/>
            </p:nvSpPr>
            <p:spPr bwMode="auto">
              <a:xfrm>
                <a:off x="2000" y="1910"/>
                <a:ext cx="14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1</a:t>
                </a:r>
                <a:endParaRPr lang="en-US" sz="900"/>
              </a:p>
            </p:txBody>
          </p:sp>
          <p:sp>
            <p:nvSpPr>
              <p:cNvPr id="258" name="Line 126" descr="QGaxis"/>
              <p:cNvSpPr>
                <a:spLocks noChangeShapeType="1"/>
              </p:cNvSpPr>
              <p:nvPr/>
            </p:nvSpPr>
            <p:spPr bwMode="auto">
              <a:xfrm>
                <a:off x="2160" y="2040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9" name="AutoShape 127" descr="QGaxislabel"/>
              <p:cNvSpPr>
                <a:spLocks noChangeArrowheads="1"/>
              </p:cNvSpPr>
              <p:nvPr/>
            </p:nvSpPr>
            <p:spPr bwMode="auto">
              <a:xfrm>
                <a:off x="1820" y="5312"/>
                <a:ext cx="40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-0.5</a:t>
                </a:r>
                <a:endParaRPr lang="en-US" sz="900"/>
              </a:p>
            </p:txBody>
          </p:sp>
          <p:sp>
            <p:nvSpPr>
              <p:cNvPr id="260" name="Line 128" descr="QGaxis"/>
              <p:cNvSpPr>
                <a:spLocks noChangeShapeType="1"/>
              </p:cNvSpPr>
              <p:nvPr/>
            </p:nvSpPr>
            <p:spPr bwMode="auto">
              <a:xfrm>
                <a:off x="2160" y="5442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61" name="AutoShape 129" descr="QGaxislabel"/>
              <p:cNvSpPr>
                <a:spLocks noChangeArrowheads="1"/>
              </p:cNvSpPr>
              <p:nvPr/>
            </p:nvSpPr>
            <p:spPr bwMode="auto">
              <a:xfrm>
                <a:off x="1920" y="6445"/>
                <a:ext cx="22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-1</a:t>
                </a:r>
                <a:endParaRPr lang="en-US" sz="900"/>
              </a:p>
            </p:txBody>
          </p:sp>
          <p:sp>
            <p:nvSpPr>
              <p:cNvPr id="262" name="AutoShape 130" descr="QGaxislabel"/>
              <p:cNvSpPr>
                <a:spLocks noChangeArrowheads="1"/>
              </p:cNvSpPr>
              <p:nvPr/>
            </p:nvSpPr>
            <p:spPr bwMode="auto">
              <a:xfrm>
                <a:off x="4541" y="4348"/>
                <a:ext cx="38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180</a:t>
                </a:r>
                <a:endParaRPr lang="en-US" sz="900"/>
              </a:p>
            </p:txBody>
          </p:sp>
          <p:sp>
            <p:nvSpPr>
              <p:cNvPr id="263" name="Line 131" descr="QGaxis"/>
              <p:cNvSpPr>
                <a:spLocks noChangeShapeType="1"/>
              </p:cNvSpPr>
              <p:nvPr/>
            </p:nvSpPr>
            <p:spPr bwMode="auto">
              <a:xfrm flipV="1">
                <a:off x="4731" y="428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64" name="AutoShape 132" descr="QGaxislabel"/>
              <p:cNvSpPr>
                <a:spLocks noChangeArrowheads="1"/>
              </p:cNvSpPr>
              <p:nvPr/>
            </p:nvSpPr>
            <p:spPr bwMode="auto">
              <a:xfrm>
                <a:off x="7092" y="4348"/>
                <a:ext cx="38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360</a:t>
                </a:r>
                <a:endParaRPr lang="en-US" sz="900"/>
              </a:p>
            </p:txBody>
          </p:sp>
          <p:sp>
            <p:nvSpPr>
              <p:cNvPr id="265" name="Line 133" descr="QGaxis"/>
              <p:cNvSpPr>
                <a:spLocks noChangeShapeType="1"/>
              </p:cNvSpPr>
              <p:nvPr/>
            </p:nvSpPr>
            <p:spPr bwMode="auto">
              <a:xfrm flipV="1">
                <a:off x="7282" y="428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66" name="AutoShape 134" descr="QGaxislabel"/>
              <p:cNvSpPr>
                <a:spLocks noChangeArrowheads="1"/>
              </p:cNvSpPr>
              <p:nvPr/>
            </p:nvSpPr>
            <p:spPr bwMode="auto">
              <a:xfrm>
                <a:off x="2000" y="4178"/>
                <a:ext cx="14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0</a:t>
                </a:r>
                <a:endParaRPr lang="en-US" sz="900"/>
              </a:p>
            </p:txBody>
          </p:sp>
          <p:sp>
            <p:nvSpPr>
              <p:cNvPr id="267" name="AutoShape 135" descr="QGaxislabel"/>
              <p:cNvSpPr>
                <a:spLocks noChangeArrowheads="1"/>
              </p:cNvSpPr>
              <p:nvPr/>
            </p:nvSpPr>
            <p:spPr bwMode="auto">
              <a:xfrm>
                <a:off x="7655" y="4388"/>
                <a:ext cx="127" cy="324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 i="1">
                    <a:solidFill>
                      <a:srgbClr val="000000"/>
                    </a:solidFill>
                    <a:latin typeface="Calibri" pitchFamily="34" charset="0"/>
                  </a:rPr>
                  <a:t>x</a:t>
                </a:r>
                <a:endParaRPr lang="en-US" sz="900"/>
              </a:p>
            </p:txBody>
          </p:sp>
          <p:sp>
            <p:nvSpPr>
              <p:cNvPr id="268" name="AutoShape 136" descr="QGaxislabel"/>
              <p:cNvSpPr>
                <a:spLocks noChangeArrowheads="1"/>
              </p:cNvSpPr>
              <p:nvPr/>
            </p:nvSpPr>
            <p:spPr bwMode="auto">
              <a:xfrm>
                <a:off x="1933" y="1498"/>
                <a:ext cx="127" cy="324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 i="1">
                    <a:solidFill>
                      <a:srgbClr val="000000"/>
                    </a:solidFill>
                    <a:latin typeface="Calibri" pitchFamily="34" charset="0"/>
                  </a:rPr>
                  <a:t>y</a:t>
                </a:r>
                <a:endParaRPr lang="en-US" sz="900"/>
              </a:p>
            </p:txBody>
          </p:sp>
        </p:grpSp>
        <p:sp>
          <p:nvSpPr>
            <p:cNvPr id="269" name="Freeform 137" descr="QGsettings001010Mediumy=sinx100MediumMedium00MediumMedium036020180x1y-110.5010000012Times New Roman00.520.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SpPr>
              <a:spLocks/>
            </p:cNvSpPr>
            <p:nvPr/>
          </p:nvSpPr>
          <p:spPr bwMode="auto">
            <a:xfrm>
              <a:off x="1228725" y="1487488"/>
              <a:ext cx="5257800" cy="4673600"/>
            </a:xfrm>
            <a:custGeom>
              <a:avLst/>
              <a:gdLst/>
              <a:ahLst/>
              <a:cxnLst>
                <a:cxn ang="0">
                  <a:pos x="77" y="2054"/>
                </a:cxn>
                <a:cxn ang="0">
                  <a:pos x="168" y="1801"/>
                </a:cxn>
                <a:cxn ang="0">
                  <a:pos x="260" y="1553"/>
                </a:cxn>
                <a:cxn ang="0">
                  <a:pos x="352" y="1315"/>
                </a:cxn>
                <a:cxn ang="0">
                  <a:pos x="444" y="1089"/>
                </a:cxn>
                <a:cxn ang="0">
                  <a:pos x="536" y="878"/>
                </a:cxn>
                <a:cxn ang="0">
                  <a:pos x="628" y="684"/>
                </a:cxn>
                <a:cxn ang="0">
                  <a:pos x="719" y="511"/>
                </a:cxn>
                <a:cxn ang="0">
                  <a:pos x="811" y="361"/>
                </a:cxn>
                <a:cxn ang="0">
                  <a:pos x="903" y="234"/>
                </a:cxn>
                <a:cxn ang="0">
                  <a:pos x="995" y="134"/>
                </a:cxn>
                <a:cxn ang="0">
                  <a:pos x="1087" y="61"/>
                </a:cxn>
                <a:cxn ang="0">
                  <a:pos x="1179" y="16"/>
                </a:cxn>
                <a:cxn ang="0">
                  <a:pos x="1270" y="0"/>
                </a:cxn>
                <a:cxn ang="0">
                  <a:pos x="1362" y="13"/>
                </a:cxn>
                <a:cxn ang="0">
                  <a:pos x="1454" y="55"/>
                </a:cxn>
                <a:cxn ang="0">
                  <a:pos x="1546" y="125"/>
                </a:cxn>
                <a:cxn ang="0">
                  <a:pos x="1638" y="222"/>
                </a:cxn>
                <a:cxn ang="0">
                  <a:pos x="1730" y="345"/>
                </a:cxn>
                <a:cxn ang="0">
                  <a:pos x="1822" y="493"/>
                </a:cxn>
                <a:cxn ang="0">
                  <a:pos x="1913" y="664"/>
                </a:cxn>
                <a:cxn ang="0">
                  <a:pos x="2005" y="855"/>
                </a:cxn>
                <a:cxn ang="0">
                  <a:pos x="2097" y="1065"/>
                </a:cxn>
                <a:cxn ang="0">
                  <a:pos x="2189" y="1289"/>
                </a:cxn>
                <a:cxn ang="0">
                  <a:pos x="2281" y="1526"/>
                </a:cxn>
                <a:cxn ang="0">
                  <a:pos x="2373" y="1773"/>
                </a:cxn>
                <a:cxn ang="0">
                  <a:pos x="2464" y="2026"/>
                </a:cxn>
                <a:cxn ang="0">
                  <a:pos x="2556" y="2282"/>
                </a:cxn>
                <a:cxn ang="0">
                  <a:pos x="2648" y="2538"/>
                </a:cxn>
                <a:cxn ang="0">
                  <a:pos x="2740" y="2790"/>
                </a:cxn>
                <a:cxn ang="0">
                  <a:pos x="2832" y="3036"/>
                </a:cxn>
                <a:cxn ang="0">
                  <a:pos x="2924" y="3272"/>
                </a:cxn>
                <a:cxn ang="0">
                  <a:pos x="3015" y="3495"/>
                </a:cxn>
                <a:cxn ang="0">
                  <a:pos x="3107" y="3702"/>
                </a:cxn>
                <a:cxn ang="0">
                  <a:pos x="3199" y="3891"/>
                </a:cxn>
                <a:cxn ang="0">
                  <a:pos x="3291" y="4059"/>
                </a:cxn>
                <a:cxn ang="0">
                  <a:pos x="3383" y="4205"/>
                </a:cxn>
                <a:cxn ang="0">
                  <a:pos x="3475" y="4326"/>
                </a:cxn>
                <a:cxn ang="0">
                  <a:pos x="3566" y="4420"/>
                </a:cxn>
                <a:cxn ang="0">
                  <a:pos x="3658" y="4487"/>
                </a:cxn>
                <a:cxn ang="0">
                  <a:pos x="3750" y="4525"/>
                </a:cxn>
                <a:cxn ang="0">
                  <a:pos x="3842" y="4535"/>
                </a:cxn>
                <a:cxn ang="0">
                  <a:pos x="3934" y="4516"/>
                </a:cxn>
                <a:cxn ang="0">
                  <a:pos x="4026" y="4468"/>
                </a:cxn>
                <a:cxn ang="0">
                  <a:pos x="4118" y="4391"/>
                </a:cxn>
                <a:cxn ang="0">
                  <a:pos x="4209" y="4288"/>
                </a:cxn>
                <a:cxn ang="0">
                  <a:pos x="4301" y="4159"/>
                </a:cxn>
                <a:cxn ang="0">
                  <a:pos x="4393" y="4006"/>
                </a:cxn>
                <a:cxn ang="0">
                  <a:pos x="4485" y="3830"/>
                </a:cxn>
                <a:cxn ang="0">
                  <a:pos x="4577" y="3635"/>
                </a:cxn>
                <a:cxn ang="0">
                  <a:pos x="4669" y="3422"/>
                </a:cxn>
                <a:cxn ang="0">
                  <a:pos x="4760" y="3194"/>
                </a:cxn>
                <a:cxn ang="0">
                  <a:pos x="4852" y="2955"/>
                </a:cxn>
                <a:cxn ang="0">
                  <a:pos x="4944" y="2707"/>
                </a:cxn>
                <a:cxn ang="0">
                  <a:pos x="5036" y="2453"/>
                </a:cxn>
              </a:cxnLst>
              <a:rect l="0" t="0" r="r" b="b"/>
              <a:pathLst>
                <a:path w="5103" h="4536">
                  <a:moveTo>
                    <a:pt x="0" y="2268"/>
                  </a:moveTo>
                  <a:cubicBezTo>
                    <a:pt x="5" y="2253"/>
                    <a:pt x="10" y="2239"/>
                    <a:pt x="15" y="2225"/>
                  </a:cubicBezTo>
                  <a:cubicBezTo>
                    <a:pt x="20" y="2211"/>
                    <a:pt x="26" y="2196"/>
                    <a:pt x="31" y="2182"/>
                  </a:cubicBezTo>
                  <a:cubicBezTo>
                    <a:pt x="36" y="2168"/>
                    <a:pt x="41" y="2154"/>
                    <a:pt x="46" y="2140"/>
                  </a:cubicBezTo>
                  <a:cubicBezTo>
                    <a:pt x="51" y="2125"/>
                    <a:pt x="56" y="2111"/>
                    <a:pt x="61" y="2097"/>
                  </a:cubicBezTo>
                  <a:cubicBezTo>
                    <a:pt x="66" y="2083"/>
                    <a:pt x="71" y="2068"/>
                    <a:pt x="77" y="2054"/>
                  </a:cubicBezTo>
                  <a:cubicBezTo>
                    <a:pt x="82" y="2040"/>
                    <a:pt x="87" y="2026"/>
                    <a:pt x="92" y="2012"/>
                  </a:cubicBezTo>
                  <a:cubicBezTo>
                    <a:pt x="97" y="1998"/>
                    <a:pt x="102" y="1983"/>
                    <a:pt x="107" y="1969"/>
                  </a:cubicBezTo>
                  <a:cubicBezTo>
                    <a:pt x="112" y="1955"/>
                    <a:pt x="117" y="1941"/>
                    <a:pt x="122" y="1927"/>
                  </a:cubicBezTo>
                  <a:cubicBezTo>
                    <a:pt x="128" y="1913"/>
                    <a:pt x="133" y="1899"/>
                    <a:pt x="138" y="1885"/>
                  </a:cubicBezTo>
                  <a:cubicBezTo>
                    <a:pt x="143" y="1871"/>
                    <a:pt x="148" y="1857"/>
                    <a:pt x="153" y="1843"/>
                  </a:cubicBezTo>
                  <a:cubicBezTo>
                    <a:pt x="158" y="1829"/>
                    <a:pt x="163" y="1815"/>
                    <a:pt x="168" y="1801"/>
                  </a:cubicBezTo>
                  <a:cubicBezTo>
                    <a:pt x="173" y="1787"/>
                    <a:pt x="179" y="1773"/>
                    <a:pt x="184" y="1759"/>
                  </a:cubicBezTo>
                  <a:cubicBezTo>
                    <a:pt x="189" y="1745"/>
                    <a:pt x="194" y="1731"/>
                    <a:pt x="199" y="1718"/>
                  </a:cubicBezTo>
                  <a:cubicBezTo>
                    <a:pt x="204" y="1704"/>
                    <a:pt x="209" y="1690"/>
                    <a:pt x="214" y="1676"/>
                  </a:cubicBezTo>
                  <a:cubicBezTo>
                    <a:pt x="219" y="1662"/>
                    <a:pt x="225" y="1649"/>
                    <a:pt x="230" y="1635"/>
                  </a:cubicBezTo>
                  <a:cubicBezTo>
                    <a:pt x="235" y="1621"/>
                    <a:pt x="240" y="1608"/>
                    <a:pt x="245" y="1594"/>
                  </a:cubicBezTo>
                  <a:cubicBezTo>
                    <a:pt x="250" y="1580"/>
                    <a:pt x="255" y="1567"/>
                    <a:pt x="260" y="1553"/>
                  </a:cubicBezTo>
                  <a:cubicBezTo>
                    <a:pt x="265" y="1540"/>
                    <a:pt x="270" y="1526"/>
                    <a:pt x="276" y="1513"/>
                  </a:cubicBezTo>
                  <a:cubicBezTo>
                    <a:pt x="281" y="1500"/>
                    <a:pt x="286" y="1486"/>
                    <a:pt x="291" y="1473"/>
                  </a:cubicBezTo>
                  <a:cubicBezTo>
                    <a:pt x="296" y="1459"/>
                    <a:pt x="301" y="1446"/>
                    <a:pt x="306" y="1433"/>
                  </a:cubicBezTo>
                  <a:cubicBezTo>
                    <a:pt x="311" y="1420"/>
                    <a:pt x="316" y="1406"/>
                    <a:pt x="321" y="1393"/>
                  </a:cubicBezTo>
                  <a:cubicBezTo>
                    <a:pt x="327" y="1380"/>
                    <a:pt x="332" y="1367"/>
                    <a:pt x="337" y="1354"/>
                  </a:cubicBezTo>
                  <a:cubicBezTo>
                    <a:pt x="342" y="1341"/>
                    <a:pt x="347" y="1328"/>
                    <a:pt x="352" y="1315"/>
                  </a:cubicBezTo>
                  <a:cubicBezTo>
                    <a:pt x="357" y="1302"/>
                    <a:pt x="362" y="1289"/>
                    <a:pt x="367" y="1276"/>
                  </a:cubicBezTo>
                  <a:cubicBezTo>
                    <a:pt x="372" y="1264"/>
                    <a:pt x="378" y="1251"/>
                    <a:pt x="383" y="1238"/>
                  </a:cubicBezTo>
                  <a:cubicBezTo>
                    <a:pt x="388" y="1225"/>
                    <a:pt x="393" y="1213"/>
                    <a:pt x="398" y="1200"/>
                  </a:cubicBezTo>
                  <a:cubicBezTo>
                    <a:pt x="403" y="1188"/>
                    <a:pt x="408" y="1175"/>
                    <a:pt x="413" y="1163"/>
                  </a:cubicBezTo>
                  <a:cubicBezTo>
                    <a:pt x="418" y="1150"/>
                    <a:pt x="423" y="1138"/>
                    <a:pt x="429" y="1126"/>
                  </a:cubicBezTo>
                  <a:cubicBezTo>
                    <a:pt x="434" y="1113"/>
                    <a:pt x="439" y="1101"/>
                    <a:pt x="444" y="1089"/>
                  </a:cubicBezTo>
                  <a:cubicBezTo>
                    <a:pt x="449" y="1077"/>
                    <a:pt x="454" y="1065"/>
                    <a:pt x="459" y="1053"/>
                  </a:cubicBezTo>
                  <a:cubicBezTo>
                    <a:pt x="464" y="1041"/>
                    <a:pt x="469" y="1029"/>
                    <a:pt x="475" y="1017"/>
                  </a:cubicBezTo>
                  <a:cubicBezTo>
                    <a:pt x="480" y="1005"/>
                    <a:pt x="485" y="993"/>
                    <a:pt x="490" y="981"/>
                  </a:cubicBezTo>
                  <a:cubicBezTo>
                    <a:pt x="495" y="970"/>
                    <a:pt x="500" y="958"/>
                    <a:pt x="505" y="946"/>
                  </a:cubicBezTo>
                  <a:cubicBezTo>
                    <a:pt x="510" y="935"/>
                    <a:pt x="515" y="923"/>
                    <a:pt x="520" y="912"/>
                  </a:cubicBezTo>
                  <a:cubicBezTo>
                    <a:pt x="526" y="900"/>
                    <a:pt x="531" y="889"/>
                    <a:pt x="536" y="878"/>
                  </a:cubicBezTo>
                  <a:cubicBezTo>
                    <a:pt x="541" y="867"/>
                    <a:pt x="546" y="855"/>
                    <a:pt x="551" y="844"/>
                  </a:cubicBezTo>
                  <a:cubicBezTo>
                    <a:pt x="556" y="833"/>
                    <a:pt x="561" y="822"/>
                    <a:pt x="566" y="811"/>
                  </a:cubicBezTo>
                  <a:cubicBezTo>
                    <a:pt x="571" y="800"/>
                    <a:pt x="577" y="790"/>
                    <a:pt x="582" y="779"/>
                  </a:cubicBezTo>
                  <a:cubicBezTo>
                    <a:pt x="587" y="768"/>
                    <a:pt x="592" y="757"/>
                    <a:pt x="597" y="747"/>
                  </a:cubicBezTo>
                  <a:cubicBezTo>
                    <a:pt x="602" y="736"/>
                    <a:pt x="607" y="726"/>
                    <a:pt x="612" y="715"/>
                  </a:cubicBezTo>
                  <a:cubicBezTo>
                    <a:pt x="617" y="705"/>
                    <a:pt x="622" y="695"/>
                    <a:pt x="628" y="684"/>
                  </a:cubicBezTo>
                  <a:cubicBezTo>
                    <a:pt x="633" y="674"/>
                    <a:pt x="638" y="664"/>
                    <a:pt x="643" y="654"/>
                  </a:cubicBezTo>
                  <a:cubicBezTo>
                    <a:pt x="648" y="644"/>
                    <a:pt x="653" y="634"/>
                    <a:pt x="658" y="624"/>
                  </a:cubicBezTo>
                  <a:cubicBezTo>
                    <a:pt x="663" y="615"/>
                    <a:pt x="668" y="605"/>
                    <a:pt x="674" y="595"/>
                  </a:cubicBezTo>
                  <a:cubicBezTo>
                    <a:pt x="679" y="586"/>
                    <a:pt x="684" y="576"/>
                    <a:pt x="689" y="567"/>
                  </a:cubicBezTo>
                  <a:cubicBezTo>
                    <a:pt x="694" y="557"/>
                    <a:pt x="699" y="548"/>
                    <a:pt x="704" y="539"/>
                  </a:cubicBezTo>
                  <a:cubicBezTo>
                    <a:pt x="709" y="530"/>
                    <a:pt x="714" y="520"/>
                    <a:pt x="719" y="511"/>
                  </a:cubicBezTo>
                  <a:cubicBezTo>
                    <a:pt x="725" y="502"/>
                    <a:pt x="730" y="493"/>
                    <a:pt x="735" y="485"/>
                  </a:cubicBezTo>
                  <a:cubicBezTo>
                    <a:pt x="740" y="476"/>
                    <a:pt x="745" y="467"/>
                    <a:pt x="750" y="459"/>
                  </a:cubicBezTo>
                  <a:cubicBezTo>
                    <a:pt x="755" y="450"/>
                    <a:pt x="760" y="441"/>
                    <a:pt x="765" y="433"/>
                  </a:cubicBezTo>
                  <a:cubicBezTo>
                    <a:pt x="770" y="425"/>
                    <a:pt x="776" y="416"/>
                    <a:pt x="781" y="408"/>
                  </a:cubicBezTo>
                  <a:cubicBezTo>
                    <a:pt x="786" y="400"/>
                    <a:pt x="791" y="392"/>
                    <a:pt x="796" y="384"/>
                  </a:cubicBezTo>
                  <a:cubicBezTo>
                    <a:pt x="801" y="376"/>
                    <a:pt x="806" y="368"/>
                    <a:pt x="811" y="361"/>
                  </a:cubicBezTo>
                  <a:cubicBezTo>
                    <a:pt x="816" y="353"/>
                    <a:pt x="821" y="345"/>
                    <a:pt x="827" y="338"/>
                  </a:cubicBezTo>
                  <a:cubicBezTo>
                    <a:pt x="832" y="330"/>
                    <a:pt x="837" y="323"/>
                    <a:pt x="842" y="316"/>
                  </a:cubicBezTo>
                  <a:cubicBezTo>
                    <a:pt x="847" y="309"/>
                    <a:pt x="852" y="301"/>
                    <a:pt x="857" y="294"/>
                  </a:cubicBezTo>
                  <a:cubicBezTo>
                    <a:pt x="862" y="287"/>
                    <a:pt x="867" y="280"/>
                    <a:pt x="872" y="274"/>
                  </a:cubicBezTo>
                  <a:cubicBezTo>
                    <a:pt x="878" y="267"/>
                    <a:pt x="883" y="260"/>
                    <a:pt x="888" y="254"/>
                  </a:cubicBezTo>
                  <a:cubicBezTo>
                    <a:pt x="893" y="247"/>
                    <a:pt x="898" y="241"/>
                    <a:pt x="903" y="234"/>
                  </a:cubicBezTo>
                  <a:cubicBezTo>
                    <a:pt x="908" y="228"/>
                    <a:pt x="913" y="222"/>
                    <a:pt x="918" y="216"/>
                  </a:cubicBezTo>
                  <a:cubicBezTo>
                    <a:pt x="924" y="210"/>
                    <a:pt x="929" y="204"/>
                    <a:pt x="934" y="198"/>
                  </a:cubicBezTo>
                  <a:cubicBezTo>
                    <a:pt x="939" y="192"/>
                    <a:pt x="944" y="187"/>
                    <a:pt x="949" y="181"/>
                  </a:cubicBezTo>
                  <a:cubicBezTo>
                    <a:pt x="954" y="175"/>
                    <a:pt x="959" y="170"/>
                    <a:pt x="964" y="165"/>
                  </a:cubicBezTo>
                  <a:cubicBezTo>
                    <a:pt x="969" y="159"/>
                    <a:pt x="975" y="154"/>
                    <a:pt x="980" y="149"/>
                  </a:cubicBezTo>
                  <a:cubicBezTo>
                    <a:pt x="985" y="144"/>
                    <a:pt x="990" y="139"/>
                    <a:pt x="995" y="134"/>
                  </a:cubicBezTo>
                  <a:cubicBezTo>
                    <a:pt x="1000" y="129"/>
                    <a:pt x="1005" y="125"/>
                    <a:pt x="1010" y="120"/>
                  </a:cubicBezTo>
                  <a:cubicBezTo>
                    <a:pt x="1015" y="115"/>
                    <a:pt x="1020" y="111"/>
                    <a:pt x="1026" y="107"/>
                  </a:cubicBezTo>
                  <a:cubicBezTo>
                    <a:pt x="1031" y="102"/>
                    <a:pt x="1036" y="98"/>
                    <a:pt x="1041" y="94"/>
                  </a:cubicBezTo>
                  <a:cubicBezTo>
                    <a:pt x="1046" y="90"/>
                    <a:pt x="1051" y="86"/>
                    <a:pt x="1056" y="82"/>
                  </a:cubicBezTo>
                  <a:cubicBezTo>
                    <a:pt x="1061" y="79"/>
                    <a:pt x="1066" y="75"/>
                    <a:pt x="1071" y="71"/>
                  </a:cubicBezTo>
                  <a:cubicBezTo>
                    <a:pt x="1077" y="68"/>
                    <a:pt x="1082" y="64"/>
                    <a:pt x="1087" y="61"/>
                  </a:cubicBezTo>
                  <a:cubicBezTo>
                    <a:pt x="1092" y="58"/>
                    <a:pt x="1097" y="55"/>
                    <a:pt x="1102" y="52"/>
                  </a:cubicBezTo>
                  <a:cubicBezTo>
                    <a:pt x="1107" y="49"/>
                    <a:pt x="1112" y="46"/>
                    <a:pt x="1117" y="43"/>
                  </a:cubicBezTo>
                  <a:cubicBezTo>
                    <a:pt x="1123" y="40"/>
                    <a:pt x="1128" y="38"/>
                    <a:pt x="1133" y="35"/>
                  </a:cubicBezTo>
                  <a:cubicBezTo>
                    <a:pt x="1138" y="33"/>
                    <a:pt x="1143" y="30"/>
                    <a:pt x="1148" y="28"/>
                  </a:cubicBezTo>
                  <a:cubicBezTo>
                    <a:pt x="1153" y="26"/>
                    <a:pt x="1158" y="24"/>
                    <a:pt x="1163" y="22"/>
                  </a:cubicBezTo>
                  <a:cubicBezTo>
                    <a:pt x="1168" y="20"/>
                    <a:pt x="1174" y="18"/>
                    <a:pt x="1179" y="16"/>
                  </a:cubicBezTo>
                  <a:cubicBezTo>
                    <a:pt x="1184" y="14"/>
                    <a:pt x="1189" y="13"/>
                    <a:pt x="1194" y="11"/>
                  </a:cubicBezTo>
                  <a:cubicBezTo>
                    <a:pt x="1199" y="10"/>
                    <a:pt x="1204" y="9"/>
                    <a:pt x="1209" y="8"/>
                  </a:cubicBezTo>
                  <a:cubicBezTo>
                    <a:pt x="1214" y="6"/>
                    <a:pt x="1219" y="5"/>
                    <a:pt x="1225" y="4"/>
                  </a:cubicBezTo>
                  <a:cubicBezTo>
                    <a:pt x="1230" y="4"/>
                    <a:pt x="1235" y="3"/>
                    <a:pt x="1240" y="2"/>
                  </a:cubicBezTo>
                  <a:cubicBezTo>
                    <a:pt x="1245" y="2"/>
                    <a:pt x="1250" y="1"/>
                    <a:pt x="1255" y="1"/>
                  </a:cubicBezTo>
                  <a:cubicBezTo>
                    <a:pt x="1260" y="0"/>
                    <a:pt x="1265" y="0"/>
                    <a:pt x="1270" y="0"/>
                  </a:cubicBezTo>
                  <a:cubicBezTo>
                    <a:pt x="1276" y="0"/>
                    <a:pt x="1281" y="0"/>
                    <a:pt x="1286" y="0"/>
                  </a:cubicBezTo>
                  <a:cubicBezTo>
                    <a:pt x="1291" y="0"/>
                    <a:pt x="1296" y="1"/>
                    <a:pt x="1301" y="1"/>
                  </a:cubicBezTo>
                  <a:cubicBezTo>
                    <a:pt x="1306" y="2"/>
                    <a:pt x="1311" y="2"/>
                    <a:pt x="1316" y="3"/>
                  </a:cubicBezTo>
                  <a:cubicBezTo>
                    <a:pt x="1321" y="4"/>
                    <a:pt x="1327" y="4"/>
                    <a:pt x="1332" y="5"/>
                  </a:cubicBezTo>
                  <a:cubicBezTo>
                    <a:pt x="1337" y="6"/>
                    <a:pt x="1342" y="8"/>
                    <a:pt x="1347" y="9"/>
                  </a:cubicBezTo>
                  <a:cubicBezTo>
                    <a:pt x="1352" y="10"/>
                    <a:pt x="1357" y="11"/>
                    <a:pt x="1362" y="13"/>
                  </a:cubicBezTo>
                  <a:cubicBezTo>
                    <a:pt x="1367" y="14"/>
                    <a:pt x="1373" y="16"/>
                    <a:pt x="1378" y="18"/>
                  </a:cubicBezTo>
                  <a:cubicBezTo>
                    <a:pt x="1383" y="20"/>
                    <a:pt x="1388" y="22"/>
                    <a:pt x="1393" y="24"/>
                  </a:cubicBezTo>
                  <a:cubicBezTo>
                    <a:pt x="1398" y="26"/>
                    <a:pt x="1403" y="28"/>
                    <a:pt x="1408" y="30"/>
                  </a:cubicBezTo>
                  <a:cubicBezTo>
                    <a:pt x="1413" y="33"/>
                    <a:pt x="1418" y="35"/>
                    <a:pt x="1424" y="38"/>
                  </a:cubicBezTo>
                  <a:cubicBezTo>
                    <a:pt x="1429" y="40"/>
                    <a:pt x="1434" y="43"/>
                    <a:pt x="1439" y="46"/>
                  </a:cubicBezTo>
                  <a:cubicBezTo>
                    <a:pt x="1444" y="49"/>
                    <a:pt x="1449" y="52"/>
                    <a:pt x="1454" y="55"/>
                  </a:cubicBezTo>
                  <a:cubicBezTo>
                    <a:pt x="1459" y="58"/>
                    <a:pt x="1464" y="61"/>
                    <a:pt x="1469" y="64"/>
                  </a:cubicBezTo>
                  <a:cubicBezTo>
                    <a:pt x="1475" y="68"/>
                    <a:pt x="1480" y="71"/>
                    <a:pt x="1485" y="75"/>
                  </a:cubicBezTo>
                  <a:cubicBezTo>
                    <a:pt x="1490" y="79"/>
                    <a:pt x="1495" y="82"/>
                    <a:pt x="1500" y="86"/>
                  </a:cubicBezTo>
                  <a:cubicBezTo>
                    <a:pt x="1505" y="90"/>
                    <a:pt x="1510" y="94"/>
                    <a:pt x="1515" y="98"/>
                  </a:cubicBezTo>
                  <a:cubicBezTo>
                    <a:pt x="1520" y="102"/>
                    <a:pt x="1526" y="107"/>
                    <a:pt x="1531" y="111"/>
                  </a:cubicBezTo>
                  <a:cubicBezTo>
                    <a:pt x="1536" y="115"/>
                    <a:pt x="1541" y="120"/>
                    <a:pt x="1546" y="125"/>
                  </a:cubicBezTo>
                  <a:cubicBezTo>
                    <a:pt x="1551" y="129"/>
                    <a:pt x="1556" y="134"/>
                    <a:pt x="1561" y="139"/>
                  </a:cubicBezTo>
                  <a:cubicBezTo>
                    <a:pt x="1566" y="144"/>
                    <a:pt x="1572" y="149"/>
                    <a:pt x="1577" y="154"/>
                  </a:cubicBezTo>
                  <a:cubicBezTo>
                    <a:pt x="1582" y="159"/>
                    <a:pt x="1587" y="165"/>
                    <a:pt x="1592" y="170"/>
                  </a:cubicBezTo>
                  <a:cubicBezTo>
                    <a:pt x="1597" y="175"/>
                    <a:pt x="1602" y="181"/>
                    <a:pt x="1607" y="187"/>
                  </a:cubicBezTo>
                  <a:cubicBezTo>
                    <a:pt x="1612" y="192"/>
                    <a:pt x="1617" y="198"/>
                    <a:pt x="1623" y="204"/>
                  </a:cubicBezTo>
                  <a:cubicBezTo>
                    <a:pt x="1628" y="210"/>
                    <a:pt x="1633" y="216"/>
                    <a:pt x="1638" y="222"/>
                  </a:cubicBezTo>
                  <a:cubicBezTo>
                    <a:pt x="1643" y="228"/>
                    <a:pt x="1648" y="234"/>
                    <a:pt x="1653" y="241"/>
                  </a:cubicBezTo>
                  <a:cubicBezTo>
                    <a:pt x="1658" y="247"/>
                    <a:pt x="1663" y="254"/>
                    <a:pt x="1668" y="260"/>
                  </a:cubicBezTo>
                  <a:cubicBezTo>
                    <a:pt x="1674" y="267"/>
                    <a:pt x="1679" y="274"/>
                    <a:pt x="1684" y="280"/>
                  </a:cubicBezTo>
                  <a:cubicBezTo>
                    <a:pt x="1689" y="287"/>
                    <a:pt x="1694" y="294"/>
                    <a:pt x="1699" y="301"/>
                  </a:cubicBezTo>
                  <a:cubicBezTo>
                    <a:pt x="1704" y="309"/>
                    <a:pt x="1709" y="316"/>
                    <a:pt x="1714" y="323"/>
                  </a:cubicBezTo>
                  <a:cubicBezTo>
                    <a:pt x="1719" y="330"/>
                    <a:pt x="1725" y="338"/>
                    <a:pt x="1730" y="345"/>
                  </a:cubicBezTo>
                  <a:cubicBezTo>
                    <a:pt x="1735" y="353"/>
                    <a:pt x="1740" y="361"/>
                    <a:pt x="1745" y="368"/>
                  </a:cubicBezTo>
                  <a:cubicBezTo>
                    <a:pt x="1750" y="376"/>
                    <a:pt x="1755" y="384"/>
                    <a:pt x="1760" y="392"/>
                  </a:cubicBezTo>
                  <a:cubicBezTo>
                    <a:pt x="1765" y="400"/>
                    <a:pt x="1770" y="408"/>
                    <a:pt x="1776" y="416"/>
                  </a:cubicBezTo>
                  <a:cubicBezTo>
                    <a:pt x="1781" y="425"/>
                    <a:pt x="1786" y="433"/>
                    <a:pt x="1791" y="441"/>
                  </a:cubicBezTo>
                  <a:cubicBezTo>
                    <a:pt x="1796" y="450"/>
                    <a:pt x="1801" y="459"/>
                    <a:pt x="1806" y="467"/>
                  </a:cubicBezTo>
                  <a:cubicBezTo>
                    <a:pt x="1811" y="476"/>
                    <a:pt x="1816" y="485"/>
                    <a:pt x="1822" y="493"/>
                  </a:cubicBezTo>
                  <a:cubicBezTo>
                    <a:pt x="1827" y="502"/>
                    <a:pt x="1832" y="511"/>
                    <a:pt x="1837" y="520"/>
                  </a:cubicBezTo>
                  <a:cubicBezTo>
                    <a:pt x="1842" y="530"/>
                    <a:pt x="1847" y="539"/>
                    <a:pt x="1852" y="548"/>
                  </a:cubicBezTo>
                  <a:cubicBezTo>
                    <a:pt x="1857" y="557"/>
                    <a:pt x="1862" y="567"/>
                    <a:pt x="1867" y="576"/>
                  </a:cubicBezTo>
                  <a:cubicBezTo>
                    <a:pt x="1873" y="586"/>
                    <a:pt x="1878" y="595"/>
                    <a:pt x="1883" y="605"/>
                  </a:cubicBezTo>
                  <a:cubicBezTo>
                    <a:pt x="1888" y="615"/>
                    <a:pt x="1893" y="624"/>
                    <a:pt x="1898" y="634"/>
                  </a:cubicBezTo>
                  <a:cubicBezTo>
                    <a:pt x="1903" y="644"/>
                    <a:pt x="1908" y="654"/>
                    <a:pt x="1913" y="664"/>
                  </a:cubicBezTo>
                  <a:cubicBezTo>
                    <a:pt x="1918" y="674"/>
                    <a:pt x="1924" y="684"/>
                    <a:pt x="1929" y="695"/>
                  </a:cubicBezTo>
                  <a:cubicBezTo>
                    <a:pt x="1934" y="705"/>
                    <a:pt x="1939" y="715"/>
                    <a:pt x="1944" y="726"/>
                  </a:cubicBezTo>
                  <a:cubicBezTo>
                    <a:pt x="1949" y="736"/>
                    <a:pt x="1954" y="747"/>
                    <a:pt x="1959" y="757"/>
                  </a:cubicBezTo>
                  <a:cubicBezTo>
                    <a:pt x="1964" y="768"/>
                    <a:pt x="1969" y="779"/>
                    <a:pt x="1975" y="790"/>
                  </a:cubicBezTo>
                  <a:cubicBezTo>
                    <a:pt x="1980" y="800"/>
                    <a:pt x="1985" y="811"/>
                    <a:pt x="1990" y="822"/>
                  </a:cubicBezTo>
                  <a:cubicBezTo>
                    <a:pt x="1995" y="833"/>
                    <a:pt x="2000" y="844"/>
                    <a:pt x="2005" y="855"/>
                  </a:cubicBezTo>
                  <a:cubicBezTo>
                    <a:pt x="2010" y="867"/>
                    <a:pt x="2015" y="878"/>
                    <a:pt x="2021" y="889"/>
                  </a:cubicBezTo>
                  <a:cubicBezTo>
                    <a:pt x="2026" y="900"/>
                    <a:pt x="2031" y="912"/>
                    <a:pt x="2036" y="923"/>
                  </a:cubicBezTo>
                  <a:cubicBezTo>
                    <a:pt x="2041" y="935"/>
                    <a:pt x="2046" y="946"/>
                    <a:pt x="2051" y="958"/>
                  </a:cubicBezTo>
                  <a:cubicBezTo>
                    <a:pt x="2056" y="970"/>
                    <a:pt x="2061" y="981"/>
                    <a:pt x="2066" y="993"/>
                  </a:cubicBezTo>
                  <a:cubicBezTo>
                    <a:pt x="2072" y="1005"/>
                    <a:pt x="2077" y="1017"/>
                    <a:pt x="2082" y="1029"/>
                  </a:cubicBezTo>
                  <a:cubicBezTo>
                    <a:pt x="2087" y="1041"/>
                    <a:pt x="2092" y="1053"/>
                    <a:pt x="2097" y="1065"/>
                  </a:cubicBezTo>
                  <a:cubicBezTo>
                    <a:pt x="2102" y="1077"/>
                    <a:pt x="2107" y="1089"/>
                    <a:pt x="2112" y="1101"/>
                  </a:cubicBezTo>
                  <a:cubicBezTo>
                    <a:pt x="2117" y="1113"/>
                    <a:pt x="2123" y="1126"/>
                    <a:pt x="2128" y="1138"/>
                  </a:cubicBezTo>
                  <a:cubicBezTo>
                    <a:pt x="2133" y="1150"/>
                    <a:pt x="2138" y="1163"/>
                    <a:pt x="2143" y="1175"/>
                  </a:cubicBezTo>
                  <a:cubicBezTo>
                    <a:pt x="2148" y="1188"/>
                    <a:pt x="2153" y="1200"/>
                    <a:pt x="2158" y="1213"/>
                  </a:cubicBezTo>
                  <a:cubicBezTo>
                    <a:pt x="2163" y="1226"/>
                    <a:pt x="2168" y="1238"/>
                    <a:pt x="2174" y="1251"/>
                  </a:cubicBezTo>
                  <a:cubicBezTo>
                    <a:pt x="2179" y="1264"/>
                    <a:pt x="2184" y="1276"/>
                    <a:pt x="2189" y="1289"/>
                  </a:cubicBezTo>
                  <a:cubicBezTo>
                    <a:pt x="2194" y="1302"/>
                    <a:pt x="2199" y="1315"/>
                    <a:pt x="2204" y="1328"/>
                  </a:cubicBezTo>
                  <a:cubicBezTo>
                    <a:pt x="2209" y="1341"/>
                    <a:pt x="2214" y="1354"/>
                    <a:pt x="2219" y="1367"/>
                  </a:cubicBezTo>
                  <a:cubicBezTo>
                    <a:pt x="2225" y="1380"/>
                    <a:pt x="2230" y="1393"/>
                    <a:pt x="2235" y="1406"/>
                  </a:cubicBezTo>
                  <a:cubicBezTo>
                    <a:pt x="2240" y="1420"/>
                    <a:pt x="2245" y="1433"/>
                    <a:pt x="2250" y="1446"/>
                  </a:cubicBezTo>
                  <a:cubicBezTo>
                    <a:pt x="2255" y="1459"/>
                    <a:pt x="2260" y="1473"/>
                    <a:pt x="2265" y="1486"/>
                  </a:cubicBezTo>
                  <a:cubicBezTo>
                    <a:pt x="2271" y="1500"/>
                    <a:pt x="2276" y="1513"/>
                    <a:pt x="2281" y="1526"/>
                  </a:cubicBezTo>
                  <a:cubicBezTo>
                    <a:pt x="2286" y="1540"/>
                    <a:pt x="2291" y="1553"/>
                    <a:pt x="2296" y="1567"/>
                  </a:cubicBezTo>
                  <a:cubicBezTo>
                    <a:pt x="2301" y="1580"/>
                    <a:pt x="2306" y="1594"/>
                    <a:pt x="2311" y="1608"/>
                  </a:cubicBezTo>
                  <a:cubicBezTo>
                    <a:pt x="2316" y="1621"/>
                    <a:pt x="2322" y="1635"/>
                    <a:pt x="2327" y="1649"/>
                  </a:cubicBezTo>
                  <a:cubicBezTo>
                    <a:pt x="2332" y="1662"/>
                    <a:pt x="2337" y="1676"/>
                    <a:pt x="2342" y="1690"/>
                  </a:cubicBezTo>
                  <a:cubicBezTo>
                    <a:pt x="2347" y="1704"/>
                    <a:pt x="2352" y="1718"/>
                    <a:pt x="2357" y="1731"/>
                  </a:cubicBezTo>
                  <a:cubicBezTo>
                    <a:pt x="2362" y="1745"/>
                    <a:pt x="2367" y="1759"/>
                    <a:pt x="2373" y="1773"/>
                  </a:cubicBezTo>
                  <a:cubicBezTo>
                    <a:pt x="2378" y="1787"/>
                    <a:pt x="2383" y="1801"/>
                    <a:pt x="2388" y="1815"/>
                  </a:cubicBezTo>
                  <a:cubicBezTo>
                    <a:pt x="2393" y="1829"/>
                    <a:pt x="2398" y="1843"/>
                    <a:pt x="2403" y="1857"/>
                  </a:cubicBezTo>
                  <a:cubicBezTo>
                    <a:pt x="2408" y="1871"/>
                    <a:pt x="2413" y="1885"/>
                    <a:pt x="2418" y="1899"/>
                  </a:cubicBezTo>
                  <a:cubicBezTo>
                    <a:pt x="2424" y="1913"/>
                    <a:pt x="2429" y="1927"/>
                    <a:pt x="2434" y="1941"/>
                  </a:cubicBezTo>
                  <a:cubicBezTo>
                    <a:pt x="2439" y="1955"/>
                    <a:pt x="2444" y="1969"/>
                    <a:pt x="2449" y="1983"/>
                  </a:cubicBezTo>
                  <a:cubicBezTo>
                    <a:pt x="2454" y="1998"/>
                    <a:pt x="2459" y="2012"/>
                    <a:pt x="2464" y="2026"/>
                  </a:cubicBezTo>
                  <a:cubicBezTo>
                    <a:pt x="2470" y="2040"/>
                    <a:pt x="2475" y="2054"/>
                    <a:pt x="2480" y="2068"/>
                  </a:cubicBezTo>
                  <a:cubicBezTo>
                    <a:pt x="2485" y="2083"/>
                    <a:pt x="2490" y="2097"/>
                    <a:pt x="2495" y="2111"/>
                  </a:cubicBezTo>
                  <a:cubicBezTo>
                    <a:pt x="2500" y="2125"/>
                    <a:pt x="2505" y="2140"/>
                    <a:pt x="2510" y="2154"/>
                  </a:cubicBezTo>
                  <a:cubicBezTo>
                    <a:pt x="2515" y="2168"/>
                    <a:pt x="2521" y="2182"/>
                    <a:pt x="2526" y="2196"/>
                  </a:cubicBezTo>
                  <a:cubicBezTo>
                    <a:pt x="2531" y="2211"/>
                    <a:pt x="2536" y="2225"/>
                    <a:pt x="2541" y="2239"/>
                  </a:cubicBezTo>
                  <a:cubicBezTo>
                    <a:pt x="2546" y="2253"/>
                    <a:pt x="2551" y="2268"/>
                    <a:pt x="2556" y="2282"/>
                  </a:cubicBezTo>
                  <a:cubicBezTo>
                    <a:pt x="2561" y="2296"/>
                    <a:pt x="2566" y="2310"/>
                    <a:pt x="2572" y="2325"/>
                  </a:cubicBezTo>
                  <a:cubicBezTo>
                    <a:pt x="2577" y="2339"/>
                    <a:pt x="2582" y="2353"/>
                    <a:pt x="2587" y="2367"/>
                  </a:cubicBezTo>
                  <a:cubicBezTo>
                    <a:pt x="2592" y="2382"/>
                    <a:pt x="2597" y="2396"/>
                    <a:pt x="2602" y="2410"/>
                  </a:cubicBezTo>
                  <a:cubicBezTo>
                    <a:pt x="2607" y="2424"/>
                    <a:pt x="2612" y="2438"/>
                    <a:pt x="2617" y="2453"/>
                  </a:cubicBezTo>
                  <a:cubicBezTo>
                    <a:pt x="2623" y="2467"/>
                    <a:pt x="2628" y="2481"/>
                    <a:pt x="2633" y="2495"/>
                  </a:cubicBezTo>
                  <a:cubicBezTo>
                    <a:pt x="2638" y="2509"/>
                    <a:pt x="2643" y="2524"/>
                    <a:pt x="2648" y="2538"/>
                  </a:cubicBezTo>
                  <a:cubicBezTo>
                    <a:pt x="2653" y="2552"/>
                    <a:pt x="2658" y="2566"/>
                    <a:pt x="2663" y="2580"/>
                  </a:cubicBezTo>
                  <a:cubicBezTo>
                    <a:pt x="2668" y="2594"/>
                    <a:pt x="2674" y="2608"/>
                    <a:pt x="2679" y="2622"/>
                  </a:cubicBezTo>
                  <a:cubicBezTo>
                    <a:pt x="2684" y="2636"/>
                    <a:pt x="2689" y="2651"/>
                    <a:pt x="2694" y="2665"/>
                  </a:cubicBezTo>
                  <a:cubicBezTo>
                    <a:pt x="2699" y="2679"/>
                    <a:pt x="2704" y="2693"/>
                    <a:pt x="2709" y="2707"/>
                  </a:cubicBezTo>
                  <a:cubicBezTo>
                    <a:pt x="2714" y="2721"/>
                    <a:pt x="2720" y="2735"/>
                    <a:pt x="2725" y="2748"/>
                  </a:cubicBezTo>
                  <a:cubicBezTo>
                    <a:pt x="2730" y="2762"/>
                    <a:pt x="2735" y="2776"/>
                    <a:pt x="2740" y="2790"/>
                  </a:cubicBezTo>
                  <a:cubicBezTo>
                    <a:pt x="2745" y="2804"/>
                    <a:pt x="2750" y="2818"/>
                    <a:pt x="2755" y="2832"/>
                  </a:cubicBezTo>
                  <a:cubicBezTo>
                    <a:pt x="2760" y="2845"/>
                    <a:pt x="2765" y="2859"/>
                    <a:pt x="2771" y="2873"/>
                  </a:cubicBezTo>
                  <a:cubicBezTo>
                    <a:pt x="2776" y="2887"/>
                    <a:pt x="2781" y="2900"/>
                    <a:pt x="2786" y="2914"/>
                  </a:cubicBezTo>
                  <a:cubicBezTo>
                    <a:pt x="2791" y="2928"/>
                    <a:pt x="2796" y="2941"/>
                    <a:pt x="2801" y="2955"/>
                  </a:cubicBezTo>
                  <a:cubicBezTo>
                    <a:pt x="2806" y="2968"/>
                    <a:pt x="2811" y="2982"/>
                    <a:pt x="2816" y="2995"/>
                  </a:cubicBezTo>
                  <a:cubicBezTo>
                    <a:pt x="2822" y="3009"/>
                    <a:pt x="2827" y="3022"/>
                    <a:pt x="2832" y="3036"/>
                  </a:cubicBezTo>
                  <a:cubicBezTo>
                    <a:pt x="2837" y="3049"/>
                    <a:pt x="2842" y="3063"/>
                    <a:pt x="2847" y="3076"/>
                  </a:cubicBezTo>
                  <a:cubicBezTo>
                    <a:pt x="2852" y="3089"/>
                    <a:pt x="2857" y="3102"/>
                    <a:pt x="2862" y="3116"/>
                  </a:cubicBezTo>
                  <a:cubicBezTo>
                    <a:pt x="2867" y="3129"/>
                    <a:pt x="2873" y="3142"/>
                    <a:pt x="2878" y="3155"/>
                  </a:cubicBezTo>
                  <a:cubicBezTo>
                    <a:pt x="2883" y="3168"/>
                    <a:pt x="2888" y="3181"/>
                    <a:pt x="2893" y="3194"/>
                  </a:cubicBezTo>
                  <a:cubicBezTo>
                    <a:pt x="2898" y="3207"/>
                    <a:pt x="2903" y="3220"/>
                    <a:pt x="2908" y="3233"/>
                  </a:cubicBezTo>
                  <a:cubicBezTo>
                    <a:pt x="2913" y="3246"/>
                    <a:pt x="2919" y="3259"/>
                    <a:pt x="2924" y="3272"/>
                  </a:cubicBezTo>
                  <a:cubicBezTo>
                    <a:pt x="2929" y="3284"/>
                    <a:pt x="2934" y="3297"/>
                    <a:pt x="2939" y="3310"/>
                  </a:cubicBezTo>
                  <a:cubicBezTo>
                    <a:pt x="2944" y="3322"/>
                    <a:pt x="2949" y="3335"/>
                    <a:pt x="2954" y="3348"/>
                  </a:cubicBezTo>
                  <a:cubicBezTo>
                    <a:pt x="2959" y="3360"/>
                    <a:pt x="2964" y="3373"/>
                    <a:pt x="2970" y="3385"/>
                  </a:cubicBezTo>
                  <a:cubicBezTo>
                    <a:pt x="2975" y="3397"/>
                    <a:pt x="2980" y="3410"/>
                    <a:pt x="2985" y="3422"/>
                  </a:cubicBezTo>
                  <a:cubicBezTo>
                    <a:pt x="2990" y="3434"/>
                    <a:pt x="2995" y="3446"/>
                    <a:pt x="3000" y="3459"/>
                  </a:cubicBezTo>
                  <a:cubicBezTo>
                    <a:pt x="3005" y="3471"/>
                    <a:pt x="3010" y="3483"/>
                    <a:pt x="3015" y="3495"/>
                  </a:cubicBezTo>
                  <a:cubicBezTo>
                    <a:pt x="3021" y="3507"/>
                    <a:pt x="3026" y="3519"/>
                    <a:pt x="3031" y="3530"/>
                  </a:cubicBezTo>
                  <a:cubicBezTo>
                    <a:pt x="3036" y="3542"/>
                    <a:pt x="3041" y="3554"/>
                    <a:pt x="3046" y="3566"/>
                  </a:cubicBezTo>
                  <a:cubicBezTo>
                    <a:pt x="3051" y="3577"/>
                    <a:pt x="3056" y="3589"/>
                    <a:pt x="3061" y="3601"/>
                  </a:cubicBezTo>
                  <a:cubicBezTo>
                    <a:pt x="3066" y="3612"/>
                    <a:pt x="3072" y="3624"/>
                    <a:pt x="3077" y="3635"/>
                  </a:cubicBezTo>
                  <a:cubicBezTo>
                    <a:pt x="3082" y="3646"/>
                    <a:pt x="3087" y="3658"/>
                    <a:pt x="3092" y="3669"/>
                  </a:cubicBezTo>
                  <a:cubicBezTo>
                    <a:pt x="3097" y="3680"/>
                    <a:pt x="3102" y="3691"/>
                    <a:pt x="3107" y="3702"/>
                  </a:cubicBezTo>
                  <a:cubicBezTo>
                    <a:pt x="3112" y="3713"/>
                    <a:pt x="3117" y="3724"/>
                    <a:pt x="3123" y="3735"/>
                  </a:cubicBezTo>
                  <a:cubicBezTo>
                    <a:pt x="3128" y="3746"/>
                    <a:pt x="3133" y="3757"/>
                    <a:pt x="3138" y="3767"/>
                  </a:cubicBezTo>
                  <a:cubicBezTo>
                    <a:pt x="3143" y="3778"/>
                    <a:pt x="3148" y="3789"/>
                    <a:pt x="3153" y="3799"/>
                  </a:cubicBezTo>
                  <a:cubicBezTo>
                    <a:pt x="3158" y="3810"/>
                    <a:pt x="3163" y="3820"/>
                    <a:pt x="3169" y="3830"/>
                  </a:cubicBezTo>
                  <a:cubicBezTo>
                    <a:pt x="3174" y="3841"/>
                    <a:pt x="3179" y="3851"/>
                    <a:pt x="3184" y="3861"/>
                  </a:cubicBezTo>
                  <a:cubicBezTo>
                    <a:pt x="3189" y="3871"/>
                    <a:pt x="3194" y="3881"/>
                    <a:pt x="3199" y="3891"/>
                  </a:cubicBezTo>
                  <a:cubicBezTo>
                    <a:pt x="3204" y="3901"/>
                    <a:pt x="3209" y="3911"/>
                    <a:pt x="3214" y="3921"/>
                  </a:cubicBezTo>
                  <a:cubicBezTo>
                    <a:pt x="3220" y="3930"/>
                    <a:pt x="3225" y="3940"/>
                    <a:pt x="3230" y="3950"/>
                  </a:cubicBezTo>
                  <a:cubicBezTo>
                    <a:pt x="3235" y="3959"/>
                    <a:pt x="3240" y="3969"/>
                    <a:pt x="3245" y="3978"/>
                  </a:cubicBezTo>
                  <a:cubicBezTo>
                    <a:pt x="3250" y="3987"/>
                    <a:pt x="3255" y="3997"/>
                    <a:pt x="3260" y="4006"/>
                  </a:cubicBezTo>
                  <a:cubicBezTo>
                    <a:pt x="3265" y="4015"/>
                    <a:pt x="3271" y="4024"/>
                    <a:pt x="3276" y="4033"/>
                  </a:cubicBezTo>
                  <a:cubicBezTo>
                    <a:pt x="3281" y="4042"/>
                    <a:pt x="3286" y="4051"/>
                    <a:pt x="3291" y="4059"/>
                  </a:cubicBezTo>
                  <a:cubicBezTo>
                    <a:pt x="3296" y="4068"/>
                    <a:pt x="3301" y="4077"/>
                    <a:pt x="3306" y="4085"/>
                  </a:cubicBezTo>
                  <a:cubicBezTo>
                    <a:pt x="3311" y="4094"/>
                    <a:pt x="3316" y="4102"/>
                    <a:pt x="3322" y="4111"/>
                  </a:cubicBezTo>
                  <a:cubicBezTo>
                    <a:pt x="3327" y="4119"/>
                    <a:pt x="3332" y="4127"/>
                    <a:pt x="3337" y="4135"/>
                  </a:cubicBezTo>
                  <a:cubicBezTo>
                    <a:pt x="3342" y="4143"/>
                    <a:pt x="3347" y="4151"/>
                    <a:pt x="3352" y="4159"/>
                  </a:cubicBezTo>
                  <a:cubicBezTo>
                    <a:pt x="3357" y="4167"/>
                    <a:pt x="3362" y="4175"/>
                    <a:pt x="3368" y="4182"/>
                  </a:cubicBezTo>
                  <a:cubicBezTo>
                    <a:pt x="3373" y="4190"/>
                    <a:pt x="3378" y="4197"/>
                    <a:pt x="3383" y="4205"/>
                  </a:cubicBezTo>
                  <a:cubicBezTo>
                    <a:pt x="3388" y="4212"/>
                    <a:pt x="3393" y="4220"/>
                    <a:pt x="3398" y="4227"/>
                  </a:cubicBezTo>
                  <a:cubicBezTo>
                    <a:pt x="3403" y="4234"/>
                    <a:pt x="3408" y="4241"/>
                    <a:pt x="3413" y="4248"/>
                  </a:cubicBezTo>
                  <a:cubicBezTo>
                    <a:pt x="3419" y="4255"/>
                    <a:pt x="3424" y="4262"/>
                    <a:pt x="3429" y="4268"/>
                  </a:cubicBezTo>
                  <a:cubicBezTo>
                    <a:pt x="3434" y="4275"/>
                    <a:pt x="3439" y="4282"/>
                    <a:pt x="3444" y="4288"/>
                  </a:cubicBezTo>
                  <a:cubicBezTo>
                    <a:pt x="3449" y="4295"/>
                    <a:pt x="3454" y="4301"/>
                    <a:pt x="3459" y="4307"/>
                  </a:cubicBezTo>
                  <a:cubicBezTo>
                    <a:pt x="3464" y="4313"/>
                    <a:pt x="3470" y="4320"/>
                    <a:pt x="3475" y="4326"/>
                  </a:cubicBezTo>
                  <a:cubicBezTo>
                    <a:pt x="3480" y="4332"/>
                    <a:pt x="3485" y="4337"/>
                    <a:pt x="3490" y="4343"/>
                  </a:cubicBezTo>
                  <a:cubicBezTo>
                    <a:pt x="3495" y="4349"/>
                    <a:pt x="3500" y="4354"/>
                    <a:pt x="3505" y="4360"/>
                  </a:cubicBezTo>
                  <a:cubicBezTo>
                    <a:pt x="3510" y="4365"/>
                    <a:pt x="3515" y="4371"/>
                    <a:pt x="3521" y="4376"/>
                  </a:cubicBezTo>
                  <a:cubicBezTo>
                    <a:pt x="3526" y="4381"/>
                    <a:pt x="3531" y="4386"/>
                    <a:pt x="3536" y="4391"/>
                  </a:cubicBezTo>
                  <a:cubicBezTo>
                    <a:pt x="3541" y="4396"/>
                    <a:pt x="3546" y="4401"/>
                    <a:pt x="3551" y="4406"/>
                  </a:cubicBezTo>
                  <a:cubicBezTo>
                    <a:pt x="3556" y="4411"/>
                    <a:pt x="3561" y="4415"/>
                    <a:pt x="3566" y="4420"/>
                  </a:cubicBezTo>
                  <a:cubicBezTo>
                    <a:pt x="3572" y="4424"/>
                    <a:pt x="3577" y="4429"/>
                    <a:pt x="3582" y="4433"/>
                  </a:cubicBezTo>
                  <a:cubicBezTo>
                    <a:pt x="3587" y="4437"/>
                    <a:pt x="3592" y="4441"/>
                    <a:pt x="3597" y="4445"/>
                  </a:cubicBezTo>
                  <a:cubicBezTo>
                    <a:pt x="3602" y="4449"/>
                    <a:pt x="3607" y="4453"/>
                    <a:pt x="3612" y="4457"/>
                  </a:cubicBezTo>
                  <a:cubicBezTo>
                    <a:pt x="3618" y="4461"/>
                    <a:pt x="3623" y="4464"/>
                    <a:pt x="3628" y="4468"/>
                  </a:cubicBezTo>
                  <a:cubicBezTo>
                    <a:pt x="3633" y="4471"/>
                    <a:pt x="3638" y="4474"/>
                    <a:pt x="3643" y="4478"/>
                  </a:cubicBezTo>
                  <a:cubicBezTo>
                    <a:pt x="3648" y="4481"/>
                    <a:pt x="3653" y="4484"/>
                    <a:pt x="3658" y="4487"/>
                  </a:cubicBezTo>
                  <a:cubicBezTo>
                    <a:pt x="3663" y="4490"/>
                    <a:pt x="3669" y="4492"/>
                    <a:pt x="3674" y="4495"/>
                  </a:cubicBezTo>
                  <a:cubicBezTo>
                    <a:pt x="3679" y="4498"/>
                    <a:pt x="3684" y="4500"/>
                    <a:pt x="3689" y="4503"/>
                  </a:cubicBezTo>
                  <a:cubicBezTo>
                    <a:pt x="3694" y="4505"/>
                    <a:pt x="3699" y="4507"/>
                    <a:pt x="3704" y="4510"/>
                  </a:cubicBezTo>
                  <a:cubicBezTo>
                    <a:pt x="3709" y="4512"/>
                    <a:pt x="3714" y="4514"/>
                    <a:pt x="3720" y="4516"/>
                  </a:cubicBezTo>
                  <a:cubicBezTo>
                    <a:pt x="3725" y="4517"/>
                    <a:pt x="3730" y="4519"/>
                    <a:pt x="3735" y="4521"/>
                  </a:cubicBezTo>
                  <a:cubicBezTo>
                    <a:pt x="3740" y="4522"/>
                    <a:pt x="3745" y="4524"/>
                    <a:pt x="3750" y="4525"/>
                  </a:cubicBezTo>
                  <a:cubicBezTo>
                    <a:pt x="3755" y="4527"/>
                    <a:pt x="3760" y="4528"/>
                    <a:pt x="3765" y="4529"/>
                  </a:cubicBezTo>
                  <a:cubicBezTo>
                    <a:pt x="3771" y="4530"/>
                    <a:pt x="3776" y="4531"/>
                    <a:pt x="3781" y="4532"/>
                  </a:cubicBezTo>
                  <a:cubicBezTo>
                    <a:pt x="3786" y="4532"/>
                    <a:pt x="3791" y="4533"/>
                    <a:pt x="3796" y="4534"/>
                  </a:cubicBezTo>
                  <a:cubicBezTo>
                    <a:pt x="3801" y="4534"/>
                    <a:pt x="3806" y="4535"/>
                    <a:pt x="3811" y="4535"/>
                  </a:cubicBezTo>
                  <a:cubicBezTo>
                    <a:pt x="3817" y="4535"/>
                    <a:pt x="3822" y="4535"/>
                    <a:pt x="3827" y="4535"/>
                  </a:cubicBezTo>
                  <a:cubicBezTo>
                    <a:pt x="3832" y="4535"/>
                    <a:pt x="3837" y="4535"/>
                    <a:pt x="3842" y="4535"/>
                  </a:cubicBezTo>
                  <a:cubicBezTo>
                    <a:pt x="3847" y="4535"/>
                    <a:pt x="3852" y="4534"/>
                    <a:pt x="3857" y="4534"/>
                  </a:cubicBezTo>
                  <a:cubicBezTo>
                    <a:pt x="3862" y="4533"/>
                    <a:pt x="3868" y="4532"/>
                    <a:pt x="3873" y="4532"/>
                  </a:cubicBezTo>
                  <a:cubicBezTo>
                    <a:pt x="3878" y="4531"/>
                    <a:pt x="3883" y="4530"/>
                    <a:pt x="3888" y="4529"/>
                  </a:cubicBezTo>
                  <a:cubicBezTo>
                    <a:pt x="3893" y="4528"/>
                    <a:pt x="3898" y="4527"/>
                    <a:pt x="3903" y="4525"/>
                  </a:cubicBezTo>
                  <a:cubicBezTo>
                    <a:pt x="3908" y="4524"/>
                    <a:pt x="3913" y="4522"/>
                    <a:pt x="3919" y="4521"/>
                  </a:cubicBezTo>
                  <a:cubicBezTo>
                    <a:pt x="3924" y="4519"/>
                    <a:pt x="3929" y="4517"/>
                    <a:pt x="3934" y="4516"/>
                  </a:cubicBezTo>
                  <a:cubicBezTo>
                    <a:pt x="3939" y="4514"/>
                    <a:pt x="3944" y="4512"/>
                    <a:pt x="3949" y="4510"/>
                  </a:cubicBezTo>
                  <a:cubicBezTo>
                    <a:pt x="3954" y="4507"/>
                    <a:pt x="3959" y="4505"/>
                    <a:pt x="3964" y="4503"/>
                  </a:cubicBezTo>
                  <a:cubicBezTo>
                    <a:pt x="3970" y="4500"/>
                    <a:pt x="3975" y="4498"/>
                    <a:pt x="3980" y="4495"/>
                  </a:cubicBezTo>
                  <a:cubicBezTo>
                    <a:pt x="3985" y="4492"/>
                    <a:pt x="3990" y="4490"/>
                    <a:pt x="3995" y="4487"/>
                  </a:cubicBezTo>
                  <a:cubicBezTo>
                    <a:pt x="4000" y="4484"/>
                    <a:pt x="4005" y="4481"/>
                    <a:pt x="4010" y="4478"/>
                  </a:cubicBezTo>
                  <a:cubicBezTo>
                    <a:pt x="4015" y="4474"/>
                    <a:pt x="4021" y="4471"/>
                    <a:pt x="4026" y="4468"/>
                  </a:cubicBezTo>
                  <a:cubicBezTo>
                    <a:pt x="4031" y="4464"/>
                    <a:pt x="4036" y="4461"/>
                    <a:pt x="4041" y="4457"/>
                  </a:cubicBezTo>
                  <a:cubicBezTo>
                    <a:pt x="4046" y="4453"/>
                    <a:pt x="4051" y="4449"/>
                    <a:pt x="4056" y="4445"/>
                  </a:cubicBezTo>
                  <a:cubicBezTo>
                    <a:pt x="4061" y="4441"/>
                    <a:pt x="4067" y="4437"/>
                    <a:pt x="4072" y="4433"/>
                  </a:cubicBezTo>
                  <a:cubicBezTo>
                    <a:pt x="4077" y="4429"/>
                    <a:pt x="4082" y="4424"/>
                    <a:pt x="4087" y="4420"/>
                  </a:cubicBezTo>
                  <a:cubicBezTo>
                    <a:pt x="4092" y="4415"/>
                    <a:pt x="4097" y="4411"/>
                    <a:pt x="4102" y="4406"/>
                  </a:cubicBezTo>
                  <a:cubicBezTo>
                    <a:pt x="4107" y="4401"/>
                    <a:pt x="4112" y="4396"/>
                    <a:pt x="4118" y="4391"/>
                  </a:cubicBezTo>
                  <a:cubicBezTo>
                    <a:pt x="4123" y="4386"/>
                    <a:pt x="4128" y="4381"/>
                    <a:pt x="4133" y="4376"/>
                  </a:cubicBezTo>
                  <a:cubicBezTo>
                    <a:pt x="4138" y="4371"/>
                    <a:pt x="4143" y="4365"/>
                    <a:pt x="4148" y="4360"/>
                  </a:cubicBezTo>
                  <a:cubicBezTo>
                    <a:pt x="4153" y="4354"/>
                    <a:pt x="4158" y="4349"/>
                    <a:pt x="4163" y="4343"/>
                  </a:cubicBezTo>
                  <a:cubicBezTo>
                    <a:pt x="4169" y="4337"/>
                    <a:pt x="4174" y="4332"/>
                    <a:pt x="4179" y="4326"/>
                  </a:cubicBezTo>
                  <a:cubicBezTo>
                    <a:pt x="4184" y="4320"/>
                    <a:pt x="4189" y="4313"/>
                    <a:pt x="4194" y="4307"/>
                  </a:cubicBezTo>
                  <a:cubicBezTo>
                    <a:pt x="4199" y="4301"/>
                    <a:pt x="4204" y="4295"/>
                    <a:pt x="4209" y="4288"/>
                  </a:cubicBezTo>
                  <a:cubicBezTo>
                    <a:pt x="4214" y="4282"/>
                    <a:pt x="4220" y="4275"/>
                    <a:pt x="4225" y="4268"/>
                  </a:cubicBezTo>
                  <a:cubicBezTo>
                    <a:pt x="4230" y="4262"/>
                    <a:pt x="4235" y="4255"/>
                    <a:pt x="4240" y="4248"/>
                  </a:cubicBezTo>
                  <a:cubicBezTo>
                    <a:pt x="4245" y="4241"/>
                    <a:pt x="4250" y="4234"/>
                    <a:pt x="4255" y="4227"/>
                  </a:cubicBezTo>
                  <a:cubicBezTo>
                    <a:pt x="4260" y="4220"/>
                    <a:pt x="4266" y="4212"/>
                    <a:pt x="4271" y="4205"/>
                  </a:cubicBezTo>
                  <a:cubicBezTo>
                    <a:pt x="4276" y="4197"/>
                    <a:pt x="4281" y="4190"/>
                    <a:pt x="4286" y="4182"/>
                  </a:cubicBezTo>
                  <a:cubicBezTo>
                    <a:pt x="4291" y="4175"/>
                    <a:pt x="4296" y="4167"/>
                    <a:pt x="4301" y="4159"/>
                  </a:cubicBezTo>
                  <a:cubicBezTo>
                    <a:pt x="4306" y="4151"/>
                    <a:pt x="4311" y="4143"/>
                    <a:pt x="4317" y="4135"/>
                  </a:cubicBezTo>
                  <a:cubicBezTo>
                    <a:pt x="4322" y="4127"/>
                    <a:pt x="4327" y="4119"/>
                    <a:pt x="4332" y="4111"/>
                  </a:cubicBezTo>
                  <a:cubicBezTo>
                    <a:pt x="4337" y="4102"/>
                    <a:pt x="4342" y="4094"/>
                    <a:pt x="4347" y="4085"/>
                  </a:cubicBezTo>
                  <a:cubicBezTo>
                    <a:pt x="4352" y="4077"/>
                    <a:pt x="4357" y="4068"/>
                    <a:pt x="4362" y="4059"/>
                  </a:cubicBezTo>
                  <a:cubicBezTo>
                    <a:pt x="4368" y="4051"/>
                    <a:pt x="4373" y="4042"/>
                    <a:pt x="4378" y="4033"/>
                  </a:cubicBezTo>
                  <a:cubicBezTo>
                    <a:pt x="4383" y="4024"/>
                    <a:pt x="4388" y="4015"/>
                    <a:pt x="4393" y="4006"/>
                  </a:cubicBezTo>
                  <a:cubicBezTo>
                    <a:pt x="4398" y="3997"/>
                    <a:pt x="4403" y="3987"/>
                    <a:pt x="4408" y="3978"/>
                  </a:cubicBezTo>
                  <a:cubicBezTo>
                    <a:pt x="4413" y="3969"/>
                    <a:pt x="4419" y="3959"/>
                    <a:pt x="4424" y="3950"/>
                  </a:cubicBezTo>
                  <a:cubicBezTo>
                    <a:pt x="4429" y="3940"/>
                    <a:pt x="4434" y="3930"/>
                    <a:pt x="4439" y="3921"/>
                  </a:cubicBezTo>
                  <a:cubicBezTo>
                    <a:pt x="4444" y="3911"/>
                    <a:pt x="4449" y="3901"/>
                    <a:pt x="4454" y="3891"/>
                  </a:cubicBezTo>
                  <a:cubicBezTo>
                    <a:pt x="4459" y="3881"/>
                    <a:pt x="4464" y="3871"/>
                    <a:pt x="4470" y="3861"/>
                  </a:cubicBezTo>
                  <a:cubicBezTo>
                    <a:pt x="4475" y="3851"/>
                    <a:pt x="4480" y="3841"/>
                    <a:pt x="4485" y="3830"/>
                  </a:cubicBezTo>
                  <a:cubicBezTo>
                    <a:pt x="4490" y="3820"/>
                    <a:pt x="4495" y="3810"/>
                    <a:pt x="4500" y="3799"/>
                  </a:cubicBezTo>
                  <a:cubicBezTo>
                    <a:pt x="4505" y="3789"/>
                    <a:pt x="4510" y="3778"/>
                    <a:pt x="4516" y="3767"/>
                  </a:cubicBezTo>
                  <a:cubicBezTo>
                    <a:pt x="4521" y="3757"/>
                    <a:pt x="4526" y="3746"/>
                    <a:pt x="4531" y="3735"/>
                  </a:cubicBezTo>
                  <a:cubicBezTo>
                    <a:pt x="4536" y="3724"/>
                    <a:pt x="4541" y="3713"/>
                    <a:pt x="4546" y="3702"/>
                  </a:cubicBezTo>
                  <a:cubicBezTo>
                    <a:pt x="4551" y="3691"/>
                    <a:pt x="4556" y="3680"/>
                    <a:pt x="4561" y="3669"/>
                  </a:cubicBezTo>
                  <a:cubicBezTo>
                    <a:pt x="4567" y="3658"/>
                    <a:pt x="4572" y="3646"/>
                    <a:pt x="4577" y="3635"/>
                  </a:cubicBezTo>
                  <a:cubicBezTo>
                    <a:pt x="4582" y="3624"/>
                    <a:pt x="4587" y="3612"/>
                    <a:pt x="4592" y="3601"/>
                  </a:cubicBezTo>
                  <a:cubicBezTo>
                    <a:pt x="4597" y="3589"/>
                    <a:pt x="4602" y="3577"/>
                    <a:pt x="4607" y="3566"/>
                  </a:cubicBezTo>
                  <a:cubicBezTo>
                    <a:pt x="4612" y="3554"/>
                    <a:pt x="4618" y="3542"/>
                    <a:pt x="4623" y="3530"/>
                  </a:cubicBezTo>
                  <a:cubicBezTo>
                    <a:pt x="4628" y="3519"/>
                    <a:pt x="4633" y="3507"/>
                    <a:pt x="4638" y="3495"/>
                  </a:cubicBezTo>
                  <a:cubicBezTo>
                    <a:pt x="4643" y="3483"/>
                    <a:pt x="4648" y="3471"/>
                    <a:pt x="4653" y="3459"/>
                  </a:cubicBezTo>
                  <a:cubicBezTo>
                    <a:pt x="4658" y="3446"/>
                    <a:pt x="4663" y="3434"/>
                    <a:pt x="4669" y="3422"/>
                  </a:cubicBezTo>
                  <a:cubicBezTo>
                    <a:pt x="4674" y="3410"/>
                    <a:pt x="4679" y="3397"/>
                    <a:pt x="4684" y="3385"/>
                  </a:cubicBezTo>
                  <a:cubicBezTo>
                    <a:pt x="4689" y="3373"/>
                    <a:pt x="4694" y="3360"/>
                    <a:pt x="4699" y="3348"/>
                  </a:cubicBezTo>
                  <a:cubicBezTo>
                    <a:pt x="4704" y="3335"/>
                    <a:pt x="4709" y="3322"/>
                    <a:pt x="4715" y="3310"/>
                  </a:cubicBezTo>
                  <a:cubicBezTo>
                    <a:pt x="4720" y="3297"/>
                    <a:pt x="4725" y="3284"/>
                    <a:pt x="4730" y="3272"/>
                  </a:cubicBezTo>
                  <a:cubicBezTo>
                    <a:pt x="4735" y="3259"/>
                    <a:pt x="4740" y="3246"/>
                    <a:pt x="4745" y="3233"/>
                  </a:cubicBezTo>
                  <a:cubicBezTo>
                    <a:pt x="4750" y="3220"/>
                    <a:pt x="4755" y="3207"/>
                    <a:pt x="4760" y="3194"/>
                  </a:cubicBezTo>
                  <a:cubicBezTo>
                    <a:pt x="4766" y="3181"/>
                    <a:pt x="4771" y="3168"/>
                    <a:pt x="4776" y="3155"/>
                  </a:cubicBezTo>
                  <a:cubicBezTo>
                    <a:pt x="4781" y="3142"/>
                    <a:pt x="4786" y="3129"/>
                    <a:pt x="4791" y="3116"/>
                  </a:cubicBezTo>
                  <a:cubicBezTo>
                    <a:pt x="4796" y="3102"/>
                    <a:pt x="4801" y="3089"/>
                    <a:pt x="4806" y="3076"/>
                  </a:cubicBezTo>
                  <a:cubicBezTo>
                    <a:pt x="4811" y="3063"/>
                    <a:pt x="4817" y="3049"/>
                    <a:pt x="4822" y="3036"/>
                  </a:cubicBezTo>
                  <a:cubicBezTo>
                    <a:pt x="4827" y="3022"/>
                    <a:pt x="4832" y="3009"/>
                    <a:pt x="4837" y="2995"/>
                  </a:cubicBezTo>
                  <a:cubicBezTo>
                    <a:pt x="4842" y="2982"/>
                    <a:pt x="4847" y="2968"/>
                    <a:pt x="4852" y="2955"/>
                  </a:cubicBezTo>
                  <a:cubicBezTo>
                    <a:pt x="4857" y="2941"/>
                    <a:pt x="4862" y="2928"/>
                    <a:pt x="4868" y="2914"/>
                  </a:cubicBezTo>
                  <a:cubicBezTo>
                    <a:pt x="4873" y="2900"/>
                    <a:pt x="4878" y="2887"/>
                    <a:pt x="4883" y="2873"/>
                  </a:cubicBezTo>
                  <a:cubicBezTo>
                    <a:pt x="4888" y="2859"/>
                    <a:pt x="4893" y="2845"/>
                    <a:pt x="4898" y="2832"/>
                  </a:cubicBezTo>
                  <a:cubicBezTo>
                    <a:pt x="4903" y="2818"/>
                    <a:pt x="4908" y="2804"/>
                    <a:pt x="4913" y="2790"/>
                  </a:cubicBezTo>
                  <a:cubicBezTo>
                    <a:pt x="4919" y="2776"/>
                    <a:pt x="4924" y="2762"/>
                    <a:pt x="4929" y="2748"/>
                  </a:cubicBezTo>
                  <a:cubicBezTo>
                    <a:pt x="4934" y="2735"/>
                    <a:pt x="4939" y="2721"/>
                    <a:pt x="4944" y="2707"/>
                  </a:cubicBezTo>
                  <a:cubicBezTo>
                    <a:pt x="4949" y="2693"/>
                    <a:pt x="4954" y="2679"/>
                    <a:pt x="4959" y="2665"/>
                  </a:cubicBezTo>
                  <a:cubicBezTo>
                    <a:pt x="4965" y="2651"/>
                    <a:pt x="4970" y="2636"/>
                    <a:pt x="4975" y="2622"/>
                  </a:cubicBezTo>
                  <a:cubicBezTo>
                    <a:pt x="4980" y="2608"/>
                    <a:pt x="4985" y="2594"/>
                    <a:pt x="4990" y="2580"/>
                  </a:cubicBezTo>
                  <a:cubicBezTo>
                    <a:pt x="4995" y="2566"/>
                    <a:pt x="5000" y="2552"/>
                    <a:pt x="5005" y="2538"/>
                  </a:cubicBezTo>
                  <a:cubicBezTo>
                    <a:pt x="5010" y="2524"/>
                    <a:pt x="5016" y="2509"/>
                    <a:pt x="5021" y="2495"/>
                  </a:cubicBezTo>
                  <a:cubicBezTo>
                    <a:pt x="5026" y="2481"/>
                    <a:pt x="5031" y="2467"/>
                    <a:pt x="5036" y="2453"/>
                  </a:cubicBezTo>
                  <a:cubicBezTo>
                    <a:pt x="5041" y="2438"/>
                    <a:pt x="5046" y="2424"/>
                    <a:pt x="5051" y="2410"/>
                  </a:cubicBezTo>
                  <a:cubicBezTo>
                    <a:pt x="5056" y="2396"/>
                    <a:pt x="5061" y="2382"/>
                    <a:pt x="5067" y="2367"/>
                  </a:cubicBezTo>
                  <a:cubicBezTo>
                    <a:pt x="5072" y="2353"/>
                    <a:pt x="5077" y="2339"/>
                    <a:pt x="5082" y="2325"/>
                  </a:cubicBezTo>
                  <a:cubicBezTo>
                    <a:pt x="5087" y="2310"/>
                    <a:pt x="5092" y="2296"/>
                    <a:pt x="5097" y="2282"/>
                  </a:cubicBezTo>
                  <a:cubicBezTo>
                    <a:pt x="5102" y="2268"/>
                    <a:pt x="5102" y="2268"/>
                    <a:pt x="5102" y="2268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/>
            </a:p>
          </p:txBody>
        </p:sp>
      </p:grpSp>
      <p:sp>
        <p:nvSpPr>
          <p:cNvPr id="271" name="Snip and Round Single Corner Rectangle 270"/>
          <p:cNvSpPr/>
          <p:nvPr/>
        </p:nvSpPr>
        <p:spPr>
          <a:xfrm>
            <a:off x="1356189" y="1869897"/>
            <a:ext cx="3020602" cy="606175"/>
          </a:xfrm>
          <a:prstGeom prst="snip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From the graph we can see that there are two solutions</a:t>
            </a:r>
            <a:endParaRPr lang="en-GB" dirty="0"/>
          </a:p>
        </p:txBody>
      </p:sp>
      <p:sp>
        <p:nvSpPr>
          <p:cNvPr id="272" name="Oval 271"/>
          <p:cNvSpPr/>
          <p:nvPr/>
        </p:nvSpPr>
        <p:spPr>
          <a:xfrm>
            <a:off x="5640508" y="2804845"/>
            <a:ext cx="256854" cy="256854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Oval 272"/>
          <p:cNvSpPr/>
          <p:nvPr/>
        </p:nvSpPr>
        <p:spPr>
          <a:xfrm>
            <a:off x="6676486" y="2813407"/>
            <a:ext cx="256854" cy="256854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4" name="Oval 4"/>
          <p:cNvSpPr>
            <a:spLocks noChangeArrowheads="1"/>
          </p:cNvSpPr>
          <p:nvPr/>
        </p:nvSpPr>
        <p:spPr bwMode="auto">
          <a:xfrm>
            <a:off x="472573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5" name="Line 5"/>
          <p:cNvSpPr>
            <a:spLocks noChangeShapeType="1"/>
          </p:cNvSpPr>
          <p:nvPr/>
        </p:nvSpPr>
        <p:spPr bwMode="auto">
          <a:xfrm>
            <a:off x="472573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" name="Line 6"/>
          <p:cNvSpPr>
            <a:spLocks noChangeShapeType="1"/>
          </p:cNvSpPr>
          <p:nvPr/>
        </p:nvSpPr>
        <p:spPr bwMode="auto">
          <a:xfrm flipV="1">
            <a:off x="1410894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7" name="Text Box 11"/>
          <p:cNvSpPr txBox="1">
            <a:spLocks noChangeArrowheads="1"/>
          </p:cNvSpPr>
          <p:nvPr/>
        </p:nvSpPr>
        <p:spPr bwMode="auto">
          <a:xfrm>
            <a:off x="2300231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78" name="Text Box 12"/>
          <p:cNvSpPr txBox="1">
            <a:spLocks noChangeArrowheads="1"/>
          </p:cNvSpPr>
          <p:nvPr/>
        </p:nvSpPr>
        <p:spPr bwMode="auto">
          <a:xfrm>
            <a:off x="2300231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79" name="Text Box 13"/>
          <p:cNvSpPr txBox="1">
            <a:spLocks noChangeArrowheads="1"/>
          </p:cNvSpPr>
          <p:nvPr/>
        </p:nvSpPr>
        <p:spPr bwMode="auto">
          <a:xfrm>
            <a:off x="176490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280" name="Text Box 14"/>
          <p:cNvSpPr txBox="1">
            <a:spLocks noChangeArrowheads="1"/>
          </p:cNvSpPr>
          <p:nvPr/>
        </p:nvSpPr>
        <p:spPr bwMode="auto">
          <a:xfrm>
            <a:off x="127505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81" name="Straight Connector 280"/>
          <p:cNvCxnSpPr>
            <a:endCxn id="275" idx="1"/>
          </p:cNvCxnSpPr>
          <p:nvPr/>
        </p:nvCxnSpPr>
        <p:spPr>
          <a:xfrm>
            <a:off x="1403274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endCxn id="274" idx="1"/>
          </p:cNvCxnSpPr>
          <p:nvPr/>
        </p:nvCxnSpPr>
        <p:spPr>
          <a:xfrm rot="16200000" flipV="1">
            <a:off x="730012" y="4408041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3" name="Arc 282"/>
          <p:cNvSpPr/>
          <p:nvPr/>
        </p:nvSpPr>
        <p:spPr>
          <a:xfrm>
            <a:off x="1207337" y="4836381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4" name="TextBox 283"/>
          <p:cNvSpPr txBox="1">
            <a:spLocks noChangeArrowheads="1"/>
          </p:cNvSpPr>
          <p:nvPr/>
        </p:nvSpPr>
        <p:spPr bwMode="auto">
          <a:xfrm>
            <a:off x="831239" y="4815013"/>
            <a:ext cx="58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sz="1800" dirty="0" smtClean="0">
                <a:solidFill>
                  <a:srgbClr val="FF0000"/>
                </a:solidFill>
              </a:rPr>
              <a:t>0</a:t>
            </a:r>
            <a:r>
              <a:rPr lang="en-GB" sz="1800" dirty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285" name="Oval 4"/>
          <p:cNvSpPr>
            <a:spLocks noChangeArrowheads="1"/>
          </p:cNvSpPr>
          <p:nvPr/>
        </p:nvSpPr>
        <p:spPr bwMode="auto">
          <a:xfrm>
            <a:off x="3117725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" name="Line 5"/>
          <p:cNvSpPr>
            <a:spLocks noChangeShapeType="1"/>
          </p:cNvSpPr>
          <p:nvPr/>
        </p:nvSpPr>
        <p:spPr bwMode="auto">
          <a:xfrm>
            <a:off x="3117725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7" name="Line 6"/>
          <p:cNvSpPr>
            <a:spLocks noChangeShapeType="1"/>
          </p:cNvSpPr>
          <p:nvPr/>
        </p:nvSpPr>
        <p:spPr bwMode="auto">
          <a:xfrm flipV="1">
            <a:off x="4056047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8" name="Text Box 11"/>
          <p:cNvSpPr txBox="1">
            <a:spLocks noChangeArrowheads="1"/>
          </p:cNvSpPr>
          <p:nvPr/>
        </p:nvSpPr>
        <p:spPr bwMode="auto">
          <a:xfrm>
            <a:off x="4945384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89" name="Text Box 12"/>
          <p:cNvSpPr txBox="1">
            <a:spLocks noChangeArrowheads="1"/>
          </p:cNvSpPr>
          <p:nvPr/>
        </p:nvSpPr>
        <p:spPr bwMode="auto">
          <a:xfrm>
            <a:off x="4945384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90" name="Text Box 13"/>
          <p:cNvSpPr txBox="1">
            <a:spLocks noChangeArrowheads="1"/>
          </p:cNvSpPr>
          <p:nvPr/>
        </p:nvSpPr>
        <p:spPr bwMode="auto">
          <a:xfrm>
            <a:off x="2821642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291" name="Text Box 14"/>
          <p:cNvSpPr txBox="1">
            <a:spLocks noChangeArrowheads="1"/>
          </p:cNvSpPr>
          <p:nvPr/>
        </p:nvSpPr>
        <p:spPr bwMode="auto">
          <a:xfrm>
            <a:off x="2772658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92" name="Straight Connector 291"/>
          <p:cNvCxnSpPr>
            <a:endCxn id="286" idx="1"/>
          </p:cNvCxnSpPr>
          <p:nvPr/>
        </p:nvCxnSpPr>
        <p:spPr>
          <a:xfrm>
            <a:off x="4048427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endCxn id="285" idx="7"/>
          </p:cNvCxnSpPr>
          <p:nvPr/>
        </p:nvCxnSpPr>
        <p:spPr>
          <a:xfrm flipV="1">
            <a:off x="4048427" y="4383617"/>
            <a:ext cx="712923" cy="69768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4" name="Arc 293"/>
          <p:cNvSpPr/>
          <p:nvPr/>
        </p:nvSpPr>
        <p:spPr>
          <a:xfrm>
            <a:off x="3852490" y="4836381"/>
            <a:ext cx="489843" cy="489843"/>
          </a:xfrm>
          <a:prstGeom prst="arc">
            <a:avLst>
              <a:gd name="adj1" fmla="val 1851614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5" name="TextBox 294"/>
          <p:cNvSpPr txBox="1">
            <a:spLocks noChangeArrowheads="1"/>
          </p:cNvSpPr>
          <p:nvPr/>
        </p:nvSpPr>
        <p:spPr bwMode="auto">
          <a:xfrm>
            <a:off x="4339218" y="4721706"/>
            <a:ext cx="58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sz="1800" dirty="0" smtClean="0">
                <a:solidFill>
                  <a:srgbClr val="FF0000"/>
                </a:solidFill>
              </a:rPr>
              <a:t>0</a:t>
            </a:r>
            <a:r>
              <a:rPr lang="en-GB" sz="1800" dirty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296" name="TextBox 295"/>
          <p:cNvSpPr txBox="1">
            <a:spLocks noChangeArrowheads="1"/>
          </p:cNvSpPr>
          <p:nvPr/>
        </p:nvSpPr>
        <p:spPr bwMode="auto">
          <a:xfrm>
            <a:off x="1060383" y="6207942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15</a:t>
            </a:r>
            <a:r>
              <a:rPr lang="en-GB" sz="2000" dirty="0" smtClean="0"/>
              <a:t>0</a:t>
            </a:r>
            <a:r>
              <a:rPr lang="en-GB" sz="2000" dirty="0"/>
              <a:t>°</a:t>
            </a:r>
          </a:p>
        </p:txBody>
      </p:sp>
      <p:sp>
        <p:nvSpPr>
          <p:cNvPr id="297" name="TextBox 296"/>
          <p:cNvSpPr txBox="1">
            <a:spLocks noChangeArrowheads="1"/>
          </p:cNvSpPr>
          <p:nvPr/>
        </p:nvSpPr>
        <p:spPr bwMode="auto">
          <a:xfrm>
            <a:off x="3460614" y="6207942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30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300" name="Snip and Round Single Corner Rectangle 299"/>
          <p:cNvSpPr/>
          <p:nvPr/>
        </p:nvSpPr>
        <p:spPr>
          <a:xfrm>
            <a:off x="595902" y="2679842"/>
            <a:ext cx="4438436" cy="606175"/>
          </a:xfrm>
          <a:prstGeom prst="snipRoundRect">
            <a:avLst>
              <a:gd name="adj1" fmla="val 31921"/>
              <a:gd name="adj2" fmla="val 336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 the CAST diagram there are two possible angles. One acute the other obtuse.</a:t>
            </a:r>
            <a:endParaRPr lang="en-GB" dirty="0"/>
          </a:p>
        </p:txBody>
      </p:sp>
      <p:graphicFrame>
        <p:nvGraphicFramePr>
          <p:cNvPr id="301" name="Object 300"/>
          <p:cNvGraphicFramePr>
            <a:graphicFrameLocks noChangeAspect="1"/>
          </p:cNvGraphicFramePr>
          <p:nvPr/>
        </p:nvGraphicFramePr>
        <p:xfrm>
          <a:off x="1350480" y="3336390"/>
          <a:ext cx="1242839" cy="660258"/>
        </p:xfrm>
        <a:graphic>
          <a:graphicData uri="http://schemas.openxmlformats.org/presentationml/2006/ole">
            <p:oleObj spid="_x0000_s17410" name="Equation" r:id="rId4" imgW="812520" imgH="431640" progId="Equation.3">
              <p:embed/>
            </p:oleObj>
          </a:graphicData>
        </a:graphic>
      </p:graphicFrame>
      <p:graphicFrame>
        <p:nvGraphicFramePr>
          <p:cNvPr id="302" name="Object 301"/>
          <p:cNvGraphicFramePr>
            <a:graphicFrameLocks noChangeAspect="1"/>
          </p:cNvGraphicFramePr>
          <p:nvPr/>
        </p:nvGraphicFramePr>
        <p:xfrm>
          <a:off x="2805130" y="3537878"/>
          <a:ext cx="485775" cy="273050"/>
        </p:xfrm>
        <a:graphic>
          <a:graphicData uri="http://schemas.openxmlformats.org/presentationml/2006/ole">
            <p:oleObj spid="_x0000_s17411" name="Equation" r:id="rId5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/>
      <p:bldP spid="278" grpId="0"/>
      <p:bldP spid="279" grpId="0"/>
      <p:bldP spid="280" grpId="0"/>
      <p:bldP spid="283" grpId="0" animBg="1"/>
      <p:bldP spid="284" grpId="0"/>
      <p:bldP spid="285" grpId="0" animBg="1"/>
      <p:bldP spid="286" grpId="0" animBg="1"/>
      <p:bldP spid="287" grpId="0" animBg="1"/>
      <p:bldP spid="288" grpId="0"/>
      <p:bldP spid="289" grpId="0"/>
      <p:bldP spid="290" grpId="0"/>
      <p:bldP spid="291" grpId="0"/>
      <p:bldP spid="294" grpId="0" animBg="1"/>
      <p:bldP spid="295" grpId="0"/>
      <p:bldP spid="296" grpId="0"/>
      <p:bldP spid="297" grpId="0"/>
      <p:bldP spid="3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5123" name="TextBox 1"/>
              <p:cNvSpPr txBox="1">
                <a:spLocks noChangeArrowheads="1"/>
              </p:cNvSpPr>
              <p:nvPr/>
            </p:nvSpPr>
            <p:spPr bwMode="auto">
              <a:xfrm>
                <a:off x="226744" y="215056"/>
                <a:ext cx="8072438" cy="19824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Given that </a:t>
                </a:r>
                <a:r>
                  <a:rPr lang="en-GB" sz="2000" dirty="0">
                    <a:sym typeface="Symbol" pitchFamily="18" charset="2"/>
                  </a:rPr>
                  <a:t></a:t>
                </a:r>
                <a:r>
                  <a:rPr lang="en-GB" sz="2000" dirty="0"/>
                  <a:t> lies between 0</a:t>
                </a:r>
                <a:r>
                  <a:rPr lang="en-US" sz="2000" dirty="0"/>
                  <a:t>° and 360° and that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/>
                          <m:t>tan</m:t>
                        </m:r>
                      </m:fName>
                      <m:e>
                        <m:r>
                          <a:rPr lang="en-US" sz="2000" i="1" smtClean="0"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GB" sz="2000" b="0" i="1" smtClean="0"/>
                      <m:t>=−</m:t>
                    </m:r>
                    <m:rad>
                      <m:radPr>
                        <m:degHide m:val="on"/>
                        <m:ctrlPr>
                          <a:rPr lang="en-GB" sz="2000" b="0" i="1" smtClean="0"/>
                        </m:ctrlPr>
                      </m:radPr>
                      <m:deg/>
                      <m:e>
                        <m:r>
                          <a:rPr lang="en-GB" sz="2000" b="0" i="1" smtClean="0"/>
                          <m:t>3</m:t>
                        </m:r>
                      </m:e>
                    </m:rad>
                  </m:oMath>
                </a14:m>
                <a:r>
                  <a:rPr lang="en-US" sz="2000" dirty="0" smtClean="0"/>
                  <a:t>   </a:t>
                </a:r>
                <a:r>
                  <a:rPr lang="en-US" sz="2000" dirty="0"/>
                  <a:t>indicate possible values of </a:t>
                </a:r>
                <a:r>
                  <a:rPr lang="en-US" sz="2000" dirty="0">
                    <a:sym typeface="Symbol" pitchFamily="18" charset="2"/>
                  </a:rPr>
                  <a:t></a:t>
                </a:r>
                <a:r>
                  <a:rPr lang="en-US" sz="2000" dirty="0"/>
                  <a:t> on separate diagrams. State the possible values of </a:t>
                </a:r>
                <a:r>
                  <a:rPr lang="en-US" sz="2000" dirty="0">
                    <a:sym typeface="Symbol" pitchFamily="18" charset="2"/>
                  </a:rPr>
                  <a:t></a:t>
                </a:r>
                <a:r>
                  <a:rPr lang="en-US" sz="2000" dirty="0"/>
                  <a:t>.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5123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744" y="215056"/>
                <a:ext cx="8072438" cy="198246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5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9" name="Group 148"/>
          <p:cNvGrpSpPr/>
          <p:nvPr/>
        </p:nvGrpSpPr>
        <p:grpSpPr>
          <a:xfrm>
            <a:off x="5039795" y="1567131"/>
            <a:ext cx="4104205" cy="3262922"/>
            <a:chOff x="714375" y="714375"/>
            <a:chExt cx="7458075" cy="5929313"/>
          </a:xfrm>
        </p:grpSpPr>
        <p:grpSp>
          <p:nvGrpSpPr>
            <p:cNvPr id="3" name="Group 2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GrpSpPr>
              <a:grpSpLocks/>
            </p:cNvGrpSpPr>
            <p:nvPr/>
          </p:nvGrpSpPr>
          <p:grpSpPr bwMode="auto">
            <a:xfrm>
              <a:off x="714375" y="714375"/>
              <a:ext cx="7458075" cy="5929313"/>
              <a:chOff x="1920" y="1498"/>
              <a:chExt cx="6549" cy="5207"/>
            </a:xfrm>
          </p:grpSpPr>
          <p:sp>
            <p:nvSpPr>
              <p:cNvPr id="4" name="Line 5" descr="QGpaper"/>
              <p:cNvSpPr>
                <a:spLocks noChangeShapeType="1"/>
              </p:cNvSpPr>
              <p:nvPr/>
            </p:nvSpPr>
            <p:spPr bwMode="auto">
              <a:xfrm>
                <a:off x="230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" name="Line 6" descr="QGpaper"/>
              <p:cNvSpPr>
                <a:spLocks noChangeShapeType="1"/>
              </p:cNvSpPr>
              <p:nvPr/>
            </p:nvSpPr>
            <p:spPr bwMode="auto">
              <a:xfrm>
                <a:off x="241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" name="Line 7" descr="QGpaper"/>
              <p:cNvSpPr>
                <a:spLocks noChangeShapeType="1"/>
              </p:cNvSpPr>
              <p:nvPr/>
            </p:nvSpPr>
            <p:spPr bwMode="auto">
              <a:xfrm>
                <a:off x="2526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" name="Line 8" descr="QGpaper"/>
              <p:cNvSpPr>
                <a:spLocks noChangeShapeType="1"/>
              </p:cNvSpPr>
              <p:nvPr/>
            </p:nvSpPr>
            <p:spPr bwMode="auto">
              <a:xfrm>
                <a:off x="264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" name="Line 9" descr="QGpaper"/>
              <p:cNvSpPr>
                <a:spLocks noChangeShapeType="1"/>
              </p:cNvSpPr>
              <p:nvPr/>
            </p:nvSpPr>
            <p:spPr bwMode="auto">
              <a:xfrm>
                <a:off x="275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" name="Line 10" descr="QGpaper"/>
              <p:cNvSpPr>
                <a:spLocks noChangeShapeType="1"/>
              </p:cNvSpPr>
              <p:nvPr/>
            </p:nvSpPr>
            <p:spPr bwMode="auto">
              <a:xfrm>
                <a:off x="2866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" name="Line 11" descr="QGpaper"/>
              <p:cNvSpPr>
                <a:spLocks noChangeShapeType="1"/>
              </p:cNvSpPr>
              <p:nvPr/>
            </p:nvSpPr>
            <p:spPr bwMode="auto">
              <a:xfrm>
                <a:off x="298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" name="Line 12" descr="QGpaper"/>
              <p:cNvSpPr>
                <a:spLocks noChangeShapeType="1"/>
              </p:cNvSpPr>
              <p:nvPr/>
            </p:nvSpPr>
            <p:spPr bwMode="auto">
              <a:xfrm>
                <a:off x="309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" name="Line 13" descr="QGpaper"/>
              <p:cNvSpPr>
                <a:spLocks noChangeShapeType="1"/>
              </p:cNvSpPr>
              <p:nvPr/>
            </p:nvSpPr>
            <p:spPr bwMode="auto">
              <a:xfrm>
                <a:off x="320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3" name="Line 14" descr="QGpaper"/>
              <p:cNvSpPr>
                <a:spLocks noChangeShapeType="1"/>
              </p:cNvSpPr>
              <p:nvPr/>
            </p:nvSpPr>
            <p:spPr bwMode="auto">
              <a:xfrm>
                <a:off x="332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" name="Line 15" descr="QGpaper"/>
              <p:cNvSpPr>
                <a:spLocks noChangeShapeType="1"/>
              </p:cNvSpPr>
              <p:nvPr/>
            </p:nvSpPr>
            <p:spPr bwMode="auto">
              <a:xfrm>
                <a:off x="343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5" name="Line 16" descr="QGpaper"/>
              <p:cNvSpPr>
                <a:spLocks noChangeShapeType="1"/>
              </p:cNvSpPr>
              <p:nvPr/>
            </p:nvSpPr>
            <p:spPr bwMode="auto">
              <a:xfrm>
                <a:off x="354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6" name="Line 17" descr="QGpaper"/>
              <p:cNvSpPr>
                <a:spLocks noChangeShapeType="1"/>
              </p:cNvSpPr>
              <p:nvPr/>
            </p:nvSpPr>
            <p:spPr bwMode="auto">
              <a:xfrm>
                <a:off x="366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7" name="Line 18" descr="QGpaper"/>
              <p:cNvSpPr>
                <a:spLocks noChangeShapeType="1"/>
              </p:cNvSpPr>
              <p:nvPr/>
            </p:nvSpPr>
            <p:spPr bwMode="auto">
              <a:xfrm>
                <a:off x="3773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8" name="Line 19" descr="QGpaper"/>
              <p:cNvSpPr>
                <a:spLocks noChangeShapeType="1"/>
              </p:cNvSpPr>
              <p:nvPr/>
            </p:nvSpPr>
            <p:spPr bwMode="auto">
              <a:xfrm>
                <a:off x="388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9" name="Line 20" descr="QGpaper"/>
              <p:cNvSpPr>
                <a:spLocks noChangeShapeType="1"/>
              </p:cNvSpPr>
              <p:nvPr/>
            </p:nvSpPr>
            <p:spPr bwMode="auto">
              <a:xfrm>
                <a:off x="400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0" name="Line 21" descr="QGpaper"/>
              <p:cNvSpPr>
                <a:spLocks noChangeShapeType="1"/>
              </p:cNvSpPr>
              <p:nvPr/>
            </p:nvSpPr>
            <p:spPr bwMode="auto">
              <a:xfrm>
                <a:off x="411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1" name="Line 22" descr="QGpaper"/>
              <p:cNvSpPr>
                <a:spLocks noChangeShapeType="1"/>
              </p:cNvSpPr>
              <p:nvPr/>
            </p:nvSpPr>
            <p:spPr bwMode="auto">
              <a:xfrm>
                <a:off x="422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2" name="Line 23" descr="QGpaper"/>
              <p:cNvSpPr>
                <a:spLocks noChangeShapeType="1"/>
              </p:cNvSpPr>
              <p:nvPr/>
            </p:nvSpPr>
            <p:spPr bwMode="auto">
              <a:xfrm>
                <a:off x="4340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3" name="Line 24" descr="QGpaper"/>
              <p:cNvSpPr>
                <a:spLocks noChangeShapeType="1"/>
              </p:cNvSpPr>
              <p:nvPr/>
            </p:nvSpPr>
            <p:spPr bwMode="auto">
              <a:xfrm>
                <a:off x="445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4" name="Line 25" descr="QGpaper"/>
              <p:cNvSpPr>
                <a:spLocks noChangeShapeType="1"/>
              </p:cNvSpPr>
              <p:nvPr/>
            </p:nvSpPr>
            <p:spPr bwMode="auto">
              <a:xfrm>
                <a:off x="456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5" name="Line 26" descr="QGpaper"/>
              <p:cNvSpPr>
                <a:spLocks noChangeShapeType="1"/>
              </p:cNvSpPr>
              <p:nvPr/>
            </p:nvSpPr>
            <p:spPr bwMode="auto">
              <a:xfrm>
                <a:off x="468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6" name="Line 27" descr="QGpaper"/>
              <p:cNvSpPr>
                <a:spLocks noChangeShapeType="1"/>
              </p:cNvSpPr>
              <p:nvPr/>
            </p:nvSpPr>
            <p:spPr bwMode="auto">
              <a:xfrm>
                <a:off x="479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7" name="Line 28" descr="QGpaper"/>
              <p:cNvSpPr>
                <a:spLocks noChangeShapeType="1"/>
              </p:cNvSpPr>
              <p:nvPr/>
            </p:nvSpPr>
            <p:spPr bwMode="auto">
              <a:xfrm>
                <a:off x="490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8" name="Line 29" descr="QGpaper"/>
              <p:cNvSpPr>
                <a:spLocks noChangeShapeType="1"/>
              </p:cNvSpPr>
              <p:nvPr/>
            </p:nvSpPr>
            <p:spPr bwMode="auto">
              <a:xfrm>
                <a:off x="502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29" name="Line 30" descr="QGpaper"/>
              <p:cNvSpPr>
                <a:spLocks noChangeShapeType="1"/>
              </p:cNvSpPr>
              <p:nvPr/>
            </p:nvSpPr>
            <p:spPr bwMode="auto">
              <a:xfrm>
                <a:off x="513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0" name="Line 31" descr="QGpaper"/>
              <p:cNvSpPr>
                <a:spLocks noChangeShapeType="1"/>
              </p:cNvSpPr>
              <p:nvPr/>
            </p:nvSpPr>
            <p:spPr bwMode="auto">
              <a:xfrm>
                <a:off x="5247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1" name="Line 32" descr="QGpaper"/>
              <p:cNvSpPr>
                <a:spLocks noChangeShapeType="1"/>
              </p:cNvSpPr>
              <p:nvPr/>
            </p:nvSpPr>
            <p:spPr bwMode="auto">
              <a:xfrm>
                <a:off x="536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2" name="Line 33" descr="QGpaper"/>
              <p:cNvSpPr>
                <a:spLocks noChangeShapeType="1"/>
              </p:cNvSpPr>
              <p:nvPr/>
            </p:nvSpPr>
            <p:spPr bwMode="auto">
              <a:xfrm>
                <a:off x="547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3" name="Line 34" descr="QGpaper"/>
              <p:cNvSpPr>
                <a:spLocks noChangeShapeType="1"/>
              </p:cNvSpPr>
              <p:nvPr/>
            </p:nvSpPr>
            <p:spPr bwMode="auto">
              <a:xfrm>
                <a:off x="558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4" name="Line 35" descr="QGpaper"/>
              <p:cNvSpPr>
                <a:spLocks noChangeShapeType="1"/>
              </p:cNvSpPr>
              <p:nvPr/>
            </p:nvSpPr>
            <p:spPr bwMode="auto">
              <a:xfrm>
                <a:off x="570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5" name="Line 36" descr="QGpaper"/>
              <p:cNvSpPr>
                <a:spLocks noChangeShapeType="1"/>
              </p:cNvSpPr>
              <p:nvPr/>
            </p:nvSpPr>
            <p:spPr bwMode="auto">
              <a:xfrm>
                <a:off x="5814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6" name="Line 37" descr="QGpaper"/>
              <p:cNvSpPr>
                <a:spLocks noChangeShapeType="1"/>
              </p:cNvSpPr>
              <p:nvPr/>
            </p:nvSpPr>
            <p:spPr bwMode="auto">
              <a:xfrm>
                <a:off x="592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7" name="Line 38" descr="QGpaper"/>
              <p:cNvSpPr>
                <a:spLocks noChangeShapeType="1"/>
              </p:cNvSpPr>
              <p:nvPr/>
            </p:nvSpPr>
            <p:spPr bwMode="auto">
              <a:xfrm>
                <a:off x="604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8" name="Line 39" descr="QGpaper"/>
              <p:cNvSpPr>
                <a:spLocks noChangeShapeType="1"/>
              </p:cNvSpPr>
              <p:nvPr/>
            </p:nvSpPr>
            <p:spPr bwMode="auto">
              <a:xfrm>
                <a:off x="615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39" name="Line 40" descr="QGpaper"/>
              <p:cNvSpPr>
                <a:spLocks noChangeShapeType="1"/>
              </p:cNvSpPr>
              <p:nvPr/>
            </p:nvSpPr>
            <p:spPr bwMode="auto">
              <a:xfrm>
                <a:off x="626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0" name="Line 41" descr="QGpaper"/>
              <p:cNvSpPr>
                <a:spLocks noChangeShapeType="1"/>
              </p:cNvSpPr>
              <p:nvPr/>
            </p:nvSpPr>
            <p:spPr bwMode="auto">
              <a:xfrm>
                <a:off x="638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1" name="Line 42" descr="QGpaper"/>
              <p:cNvSpPr>
                <a:spLocks noChangeShapeType="1"/>
              </p:cNvSpPr>
              <p:nvPr/>
            </p:nvSpPr>
            <p:spPr bwMode="auto">
              <a:xfrm>
                <a:off x="649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2" name="Line 43" descr="QGpaper"/>
              <p:cNvSpPr>
                <a:spLocks noChangeShapeType="1"/>
              </p:cNvSpPr>
              <p:nvPr/>
            </p:nvSpPr>
            <p:spPr bwMode="auto">
              <a:xfrm>
                <a:off x="660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3" name="Line 44" descr="QGpaper"/>
              <p:cNvSpPr>
                <a:spLocks noChangeShapeType="1"/>
              </p:cNvSpPr>
              <p:nvPr/>
            </p:nvSpPr>
            <p:spPr bwMode="auto">
              <a:xfrm>
                <a:off x="6721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4" name="Line 45" descr="QGpaper"/>
              <p:cNvSpPr>
                <a:spLocks noChangeShapeType="1"/>
              </p:cNvSpPr>
              <p:nvPr/>
            </p:nvSpPr>
            <p:spPr bwMode="auto">
              <a:xfrm>
                <a:off x="683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5" name="Line 46" descr="QGpaper"/>
              <p:cNvSpPr>
                <a:spLocks noChangeShapeType="1"/>
              </p:cNvSpPr>
              <p:nvPr/>
            </p:nvSpPr>
            <p:spPr bwMode="auto">
              <a:xfrm>
                <a:off x="694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6" name="Line 47" descr="QGpaper"/>
              <p:cNvSpPr>
                <a:spLocks noChangeShapeType="1"/>
              </p:cNvSpPr>
              <p:nvPr/>
            </p:nvSpPr>
            <p:spPr bwMode="auto">
              <a:xfrm>
                <a:off x="7062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7" name="Line 48" descr="QGpaper"/>
              <p:cNvSpPr>
                <a:spLocks noChangeShapeType="1"/>
              </p:cNvSpPr>
              <p:nvPr/>
            </p:nvSpPr>
            <p:spPr bwMode="auto">
              <a:xfrm>
                <a:off x="717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8" name="Line 49" descr="QGpaper"/>
              <p:cNvSpPr>
                <a:spLocks noChangeShapeType="1"/>
              </p:cNvSpPr>
              <p:nvPr/>
            </p:nvSpPr>
            <p:spPr bwMode="auto">
              <a:xfrm>
                <a:off x="7288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49" name="Line 50" descr="QGpaper"/>
              <p:cNvSpPr>
                <a:spLocks noChangeShapeType="1"/>
              </p:cNvSpPr>
              <p:nvPr/>
            </p:nvSpPr>
            <p:spPr bwMode="auto">
              <a:xfrm>
                <a:off x="7402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0" name="Line 51" descr="QGpaper"/>
              <p:cNvSpPr>
                <a:spLocks noChangeShapeType="1"/>
              </p:cNvSpPr>
              <p:nvPr/>
            </p:nvSpPr>
            <p:spPr bwMode="auto">
              <a:xfrm>
                <a:off x="751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1" name="Line 52" descr="QGpaper"/>
              <p:cNvSpPr>
                <a:spLocks noChangeShapeType="1"/>
              </p:cNvSpPr>
              <p:nvPr/>
            </p:nvSpPr>
            <p:spPr bwMode="auto">
              <a:xfrm>
                <a:off x="7629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2" name="Line 53" descr="QGpaper"/>
              <p:cNvSpPr>
                <a:spLocks noChangeShapeType="1"/>
              </p:cNvSpPr>
              <p:nvPr/>
            </p:nvSpPr>
            <p:spPr bwMode="auto">
              <a:xfrm>
                <a:off x="7742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3" name="Line 54" descr="QGpaper"/>
              <p:cNvSpPr>
                <a:spLocks noChangeShapeType="1"/>
              </p:cNvSpPr>
              <p:nvPr/>
            </p:nvSpPr>
            <p:spPr bwMode="auto">
              <a:xfrm>
                <a:off x="7855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4" name="Line 55" descr="QGpaper"/>
              <p:cNvSpPr>
                <a:spLocks noChangeShapeType="1"/>
              </p:cNvSpPr>
              <p:nvPr/>
            </p:nvSpPr>
            <p:spPr bwMode="auto">
              <a:xfrm>
                <a:off x="7969" y="2040"/>
                <a:ext cx="0" cy="45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5" name="Line 56" descr="QGpaper"/>
              <p:cNvSpPr>
                <a:spLocks noChangeShapeType="1"/>
              </p:cNvSpPr>
              <p:nvPr/>
            </p:nvSpPr>
            <p:spPr bwMode="auto">
              <a:xfrm>
                <a:off x="2300" y="4308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6" name="Line 57" descr="QGpaper"/>
              <p:cNvSpPr>
                <a:spLocks noChangeShapeType="1"/>
              </p:cNvSpPr>
              <p:nvPr/>
            </p:nvSpPr>
            <p:spPr bwMode="auto">
              <a:xfrm>
                <a:off x="2300" y="4421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7" name="Line 58" descr="QGpaper"/>
              <p:cNvSpPr>
                <a:spLocks noChangeShapeType="1"/>
              </p:cNvSpPr>
              <p:nvPr/>
            </p:nvSpPr>
            <p:spPr bwMode="auto">
              <a:xfrm>
                <a:off x="2300" y="4534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8" name="Line 59" descr="QGpaper"/>
              <p:cNvSpPr>
                <a:spLocks noChangeShapeType="1"/>
              </p:cNvSpPr>
              <p:nvPr/>
            </p:nvSpPr>
            <p:spPr bwMode="auto">
              <a:xfrm>
                <a:off x="2300" y="4648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59" name="Line 60" descr="QGpaper"/>
              <p:cNvSpPr>
                <a:spLocks noChangeShapeType="1"/>
              </p:cNvSpPr>
              <p:nvPr/>
            </p:nvSpPr>
            <p:spPr bwMode="auto">
              <a:xfrm>
                <a:off x="2300" y="4761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0" name="Line 61" descr="QGpaper"/>
              <p:cNvSpPr>
                <a:spLocks noChangeShapeType="1"/>
              </p:cNvSpPr>
              <p:nvPr/>
            </p:nvSpPr>
            <p:spPr bwMode="auto">
              <a:xfrm>
                <a:off x="2300" y="4875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1" name="Line 62" descr="QGpaper"/>
              <p:cNvSpPr>
                <a:spLocks noChangeShapeType="1"/>
              </p:cNvSpPr>
              <p:nvPr/>
            </p:nvSpPr>
            <p:spPr bwMode="auto">
              <a:xfrm>
                <a:off x="2300" y="4988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2" name="Line 63" descr="QGpaper"/>
              <p:cNvSpPr>
                <a:spLocks noChangeShapeType="1"/>
              </p:cNvSpPr>
              <p:nvPr/>
            </p:nvSpPr>
            <p:spPr bwMode="auto">
              <a:xfrm>
                <a:off x="2300" y="5101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3" name="Line 64" descr="QGpaper"/>
              <p:cNvSpPr>
                <a:spLocks noChangeShapeType="1"/>
              </p:cNvSpPr>
              <p:nvPr/>
            </p:nvSpPr>
            <p:spPr bwMode="auto">
              <a:xfrm>
                <a:off x="2300" y="5215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4" name="Line 65" descr="QGpaper"/>
              <p:cNvSpPr>
                <a:spLocks noChangeShapeType="1"/>
              </p:cNvSpPr>
              <p:nvPr/>
            </p:nvSpPr>
            <p:spPr bwMode="auto">
              <a:xfrm>
                <a:off x="2300" y="5328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5" name="Line 66" descr="QGpaper"/>
              <p:cNvSpPr>
                <a:spLocks noChangeShapeType="1"/>
              </p:cNvSpPr>
              <p:nvPr/>
            </p:nvSpPr>
            <p:spPr bwMode="auto">
              <a:xfrm>
                <a:off x="2300" y="5442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6" name="Line 67" descr="QGpaper"/>
              <p:cNvSpPr>
                <a:spLocks noChangeShapeType="1"/>
              </p:cNvSpPr>
              <p:nvPr/>
            </p:nvSpPr>
            <p:spPr bwMode="auto">
              <a:xfrm>
                <a:off x="2300" y="5555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7" name="Line 68" descr="QGpaper"/>
              <p:cNvSpPr>
                <a:spLocks noChangeShapeType="1"/>
              </p:cNvSpPr>
              <p:nvPr/>
            </p:nvSpPr>
            <p:spPr bwMode="auto">
              <a:xfrm>
                <a:off x="2300" y="5668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8" name="Line 69" descr="QGpaper"/>
              <p:cNvSpPr>
                <a:spLocks noChangeShapeType="1"/>
              </p:cNvSpPr>
              <p:nvPr/>
            </p:nvSpPr>
            <p:spPr bwMode="auto">
              <a:xfrm>
                <a:off x="2300" y="5782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69" name="Line 70" descr="QGpaper"/>
              <p:cNvSpPr>
                <a:spLocks noChangeShapeType="1"/>
              </p:cNvSpPr>
              <p:nvPr/>
            </p:nvSpPr>
            <p:spPr bwMode="auto">
              <a:xfrm>
                <a:off x="2300" y="5895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0" name="Line 71" descr="QGpaper"/>
              <p:cNvSpPr>
                <a:spLocks noChangeShapeType="1"/>
              </p:cNvSpPr>
              <p:nvPr/>
            </p:nvSpPr>
            <p:spPr bwMode="auto">
              <a:xfrm>
                <a:off x="2300" y="6008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1" name="Line 72" descr="QGpaper"/>
              <p:cNvSpPr>
                <a:spLocks noChangeShapeType="1"/>
              </p:cNvSpPr>
              <p:nvPr/>
            </p:nvSpPr>
            <p:spPr bwMode="auto">
              <a:xfrm>
                <a:off x="2300" y="6122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2" name="Line 73" descr="QGpaper"/>
              <p:cNvSpPr>
                <a:spLocks noChangeShapeType="1"/>
              </p:cNvSpPr>
              <p:nvPr/>
            </p:nvSpPr>
            <p:spPr bwMode="auto">
              <a:xfrm>
                <a:off x="2300" y="6235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3" name="Line 74" descr="QGpaper"/>
              <p:cNvSpPr>
                <a:spLocks noChangeShapeType="1"/>
              </p:cNvSpPr>
              <p:nvPr/>
            </p:nvSpPr>
            <p:spPr bwMode="auto">
              <a:xfrm>
                <a:off x="2300" y="6349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4" name="Line 75" descr="QGpaper"/>
              <p:cNvSpPr>
                <a:spLocks noChangeShapeType="1"/>
              </p:cNvSpPr>
              <p:nvPr/>
            </p:nvSpPr>
            <p:spPr bwMode="auto">
              <a:xfrm>
                <a:off x="2300" y="6462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5" name="Line 76" descr="QGpaper"/>
              <p:cNvSpPr>
                <a:spLocks noChangeShapeType="1"/>
              </p:cNvSpPr>
              <p:nvPr/>
            </p:nvSpPr>
            <p:spPr bwMode="auto">
              <a:xfrm>
                <a:off x="2300" y="6575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6" name="Line 77" descr="QGpaper"/>
              <p:cNvSpPr>
                <a:spLocks noChangeShapeType="1"/>
              </p:cNvSpPr>
              <p:nvPr/>
            </p:nvSpPr>
            <p:spPr bwMode="auto">
              <a:xfrm>
                <a:off x="2300" y="4194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7" name="Line 78" descr="QGpaper"/>
              <p:cNvSpPr>
                <a:spLocks noChangeShapeType="1"/>
              </p:cNvSpPr>
              <p:nvPr/>
            </p:nvSpPr>
            <p:spPr bwMode="auto">
              <a:xfrm>
                <a:off x="2300" y="4081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8" name="Line 79" descr="QGpaper"/>
              <p:cNvSpPr>
                <a:spLocks noChangeShapeType="1"/>
              </p:cNvSpPr>
              <p:nvPr/>
            </p:nvSpPr>
            <p:spPr bwMode="auto">
              <a:xfrm>
                <a:off x="2300" y="3968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79" name="Line 80" descr="QGpaper"/>
              <p:cNvSpPr>
                <a:spLocks noChangeShapeType="1"/>
              </p:cNvSpPr>
              <p:nvPr/>
            </p:nvSpPr>
            <p:spPr bwMode="auto">
              <a:xfrm>
                <a:off x="2300" y="3854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0" name="Line 81" descr="QGpaper"/>
              <p:cNvSpPr>
                <a:spLocks noChangeShapeType="1"/>
              </p:cNvSpPr>
              <p:nvPr/>
            </p:nvSpPr>
            <p:spPr bwMode="auto">
              <a:xfrm>
                <a:off x="2300" y="3741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1" name="Line 82" descr="QGpaper"/>
              <p:cNvSpPr>
                <a:spLocks noChangeShapeType="1"/>
              </p:cNvSpPr>
              <p:nvPr/>
            </p:nvSpPr>
            <p:spPr bwMode="auto">
              <a:xfrm>
                <a:off x="2300" y="3627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2" name="Line 83" descr="QGpaper"/>
              <p:cNvSpPr>
                <a:spLocks noChangeShapeType="1"/>
              </p:cNvSpPr>
              <p:nvPr/>
            </p:nvSpPr>
            <p:spPr bwMode="auto">
              <a:xfrm>
                <a:off x="2300" y="3514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3" name="Line 84" descr="QGpaper"/>
              <p:cNvSpPr>
                <a:spLocks noChangeShapeType="1"/>
              </p:cNvSpPr>
              <p:nvPr/>
            </p:nvSpPr>
            <p:spPr bwMode="auto">
              <a:xfrm>
                <a:off x="2300" y="3401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4" name="Line 85" descr="QGpaper"/>
              <p:cNvSpPr>
                <a:spLocks noChangeShapeType="1"/>
              </p:cNvSpPr>
              <p:nvPr/>
            </p:nvSpPr>
            <p:spPr bwMode="auto">
              <a:xfrm>
                <a:off x="2300" y="3287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5" name="Line 86" descr="QGpaper"/>
              <p:cNvSpPr>
                <a:spLocks noChangeShapeType="1"/>
              </p:cNvSpPr>
              <p:nvPr/>
            </p:nvSpPr>
            <p:spPr bwMode="auto">
              <a:xfrm>
                <a:off x="2300" y="3174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6" name="Line 87" descr="QGpaper"/>
              <p:cNvSpPr>
                <a:spLocks noChangeShapeType="1"/>
              </p:cNvSpPr>
              <p:nvPr/>
            </p:nvSpPr>
            <p:spPr bwMode="auto">
              <a:xfrm>
                <a:off x="2300" y="3060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7" name="Line 88" descr="QGpaper"/>
              <p:cNvSpPr>
                <a:spLocks noChangeShapeType="1"/>
              </p:cNvSpPr>
              <p:nvPr/>
            </p:nvSpPr>
            <p:spPr bwMode="auto">
              <a:xfrm>
                <a:off x="2300" y="2947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8" name="Line 89" descr="QGpaper"/>
              <p:cNvSpPr>
                <a:spLocks noChangeShapeType="1"/>
              </p:cNvSpPr>
              <p:nvPr/>
            </p:nvSpPr>
            <p:spPr bwMode="auto">
              <a:xfrm>
                <a:off x="2300" y="2834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89" name="Line 90" descr="QGpaper"/>
              <p:cNvSpPr>
                <a:spLocks noChangeShapeType="1"/>
              </p:cNvSpPr>
              <p:nvPr/>
            </p:nvSpPr>
            <p:spPr bwMode="auto">
              <a:xfrm>
                <a:off x="2300" y="2720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0" name="Line 91" descr="QGpaper"/>
              <p:cNvSpPr>
                <a:spLocks noChangeShapeType="1"/>
              </p:cNvSpPr>
              <p:nvPr/>
            </p:nvSpPr>
            <p:spPr bwMode="auto">
              <a:xfrm>
                <a:off x="2300" y="2607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1" name="Line 92" descr="QGpaper"/>
              <p:cNvSpPr>
                <a:spLocks noChangeShapeType="1"/>
              </p:cNvSpPr>
              <p:nvPr/>
            </p:nvSpPr>
            <p:spPr bwMode="auto">
              <a:xfrm>
                <a:off x="2300" y="2494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2" name="Line 93" descr="QGpaper"/>
              <p:cNvSpPr>
                <a:spLocks noChangeShapeType="1"/>
              </p:cNvSpPr>
              <p:nvPr/>
            </p:nvSpPr>
            <p:spPr bwMode="auto">
              <a:xfrm>
                <a:off x="2300" y="2380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3" name="Line 94" descr="QGpaper"/>
              <p:cNvSpPr>
                <a:spLocks noChangeShapeType="1"/>
              </p:cNvSpPr>
              <p:nvPr/>
            </p:nvSpPr>
            <p:spPr bwMode="auto">
              <a:xfrm>
                <a:off x="2300" y="2267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4" name="Line 95" descr="QGpaper"/>
              <p:cNvSpPr>
                <a:spLocks noChangeShapeType="1"/>
              </p:cNvSpPr>
              <p:nvPr/>
            </p:nvSpPr>
            <p:spPr bwMode="auto">
              <a:xfrm>
                <a:off x="2300" y="2153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5" name="Line 96" descr="QGpaper"/>
              <p:cNvSpPr>
                <a:spLocks noChangeShapeType="1"/>
              </p:cNvSpPr>
              <p:nvPr/>
            </p:nvSpPr>
            <p:spPr bwMode="auto">
              <a:xfrm>
                <a:off x="2300" y="2040"/>
                <a:ext cx="566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6" name="Line 97" descr="QGpaper"/>
              <p:cNvSpPr>
                <a:spLocks noChangeShapeType="1"/>
              </p:cNvSpPr>
              <p:nvPr/>
            </p:nvSpPr>
            <p:spPr bwMode="auto">
              <a:xfrm>
                <a:off x="2300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7" name="Line 98" descr="QGpaper"/>
              <p:cNvSpPr>
                <a:spLocks noChangeShapeType="1"/>
              </p:cNvSpPr>
              <p:nvPr/>
            </p:nvSpPr>
            <p:spPr bwMode="auto">
              <a:xfrm>
                <a:off x="2866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8" name="Line 99" descr="QGpaper"/>
              <p:cNvSpPr>
                <a:spLocks noChangeShapeType="1"/>
              </p:cNvSpPr>
              <p:nvPr/>
            </p:nvSpPr>
            <p:spPr bwMode="auto">
              <a:xfrm>
                <a:off x="3433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99" name="Line 100" descr="QGpaper"/>
              <p:cNvSpPr>
                <a:spLocks noChangeShapeType="1"/>
              </p:cNvSpPr>
              <p:nvPr/>
            </p:nvSpPr>
            <p:spPr bwMode="auto">
              <a:xfrm>
                <a:off x="4000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0" name="Line 101" descr="QGpaper"/>
              <p:cNvSpPr>
                <a:spLocks noChangeShapeType="1"/>
              </p:cNvSpPr>
              <p:nvPr/>
            </p:nvSpPr>
            <p:spPr bwMode="auto">
              <a:xfrm>
                <a:off x="4567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1" name="Line 102" descr="QGpaper"/>
              <p:cNvSpPr>
                <a:spLocks noChangeShapeType="1"/>
              </p:cNvSpPr>
              <p:nvPr/>
            </p:nvSpPr>
            <p:spPr bwMode="auto">
              <a:xfrm>
                <a:off x="5134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2" name="Line 103" descr="QGpaper"/>
              <p:cNvSpPr>
                <a:spLocks noChangeShapeType="1"/>
              </p:cNvSpPr>
              <p:nvPr/>
            </p:nvSpPr>
            <p:spPr bwMode="auto">
              <a:xfrm>
                <a:off x="5701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3" name="Line 104" descr="QGpaper"/>
              <p:cNvSpPr>
                <a:spLocks noChangeShapeType="1"/>
              </p:cNvSpPr>
              <p:nvPr/>
            </p:nvSpPr>
            <p:spPr bwMode="auto">
              <a:xfrm>
                <a:off x="6268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4" name="Line 105" descr="QGpaper"/>
              <p:cNvSpPr>
                <a:spLocks noChangeShapeType="1"/>
              </p:cNvSpPr>
              <p:nvPr/>
            </p:nvSpPr>
            <p:spPr bwMode="auto">
              <a:xfrm>
                <a:off x="6835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5" name="Line 106" descr="QGpaper"/>
              <p:cNvSpPr>
                <a:spLocks noChangeShapeType="1"/>
              </p:cNvSpPr>
              <p:nvPr/>
            </p:nvSpPr>
            <p:spPr bwMode="auto">
              <a:xfrm>
                <a:off x="7402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6" name="Line 107" descr="QGpaper"/>
              <p:cNvSpPr>
                <a:spLocks noChangeShapeType="1"/>
              </p:cNvSpPr>
              <p:nvPr/>
            </p:nvSpPr>
            <p:spPr bwMode="auto">
              <a:xfrm>
                <a:off x="7969" y="2040"/>
                <a:ext cx="0" cy="4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7" name="Line 108" descr="QGpaper"/>
              <p:cNvSpPr>
                <a:spLocks noChangeShapeType="1"/>
              </p:cNvSpPr>
              <p:nvPr/>
            </p:nvSpPr>
            <p:spPr bwMode="auto">
              <a:xfrm>
                <a:off x="2300" y="4308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8" name="Line 109" descr="QGpaper"/>
              <p:cNvSpPr>
                <a:spLocks noChangeShapeType="1"/>
              </p:cNvSpPr>
              <p:nvPr/>
            </p:nvSpPr>
            <p:spPr bwMode="auto">
              <a:xfrm>
                <a:off x="2300" y="4875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09" name="Line 110" descr="QGpaper"/>
              <p:cNvSpPr>
                <a:spLocks noChangeShapeType="1"/>
              </p:cNvSpPr>
              <p:nvPr/>
            </p:nvSpPr>
            <p:spPr bwMode="auto">
              <a:xfrm>
                <a:off x="2300" y="5442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0" name="Line 111" descr="QGpaper"/>
              <p:cNvSpPr>
                <a:spLocks noChangeShapeType="1"/>
              </p:cNvSpPr>
              <p:nvPr/>
            </p:nvSpPr>
            <p:spPr bwMode="auto">
              <a:xfrm>
                <a:off x="2300" y="6008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1" name="Line 112" descr="QGpaper"/>
              <p:cNvSpPr>
                <a:spLocks noChangeShapeType="1"/>
              </p:cNvSpPr>
              <p:nvPr/>
            </p:nvSpPr>
            <p:spPr bwMode="auto">
              <a:xfrm>
                <a:off x="2300" y="6575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2" name="Line 113" descr="QGpaper"/>
              <p:cNvSpPr>
                <a:spLocks noChangeShapeType="1"/>
              </p:cNvSpPr>
              <p:nvPr/>
            </p:nvSpPr>
            <p:spPr bwMode="auto">
              <a:xfrm>
                <a:off x="2300" y="3741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3" name="Line 114" descr="QGpaper"/>
              <p:cNvSpPr>
                <a:spLocks noChangeShapeType="1"/>
              </p:cNvSpPr>
              <p:nvPr/>
            </p:nvSpPr>
            <p:spPr bwMode="auto">
              <a:xfrm>
                <a:off x="2300" y="3174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4" name="Line 115" descr="QGpaper"/>
              <p:cNvSpPr>
                <a:spLocks noChangeShapeType="1"/>
              </p:cNvSpPr>
              <p:nvPr/>
            </p:nvSpPr>
            <p:spPr bwMode="auto">
              <a:xfrm>
                <a:off x="2300" y="2607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5" name="Line 116" descr="QGpaper"/>
              <p:cNvSpPr>
                <a:spLocks noChangeShapeType="1"/>
              </p:cNvSpPr>
              <p:nvPr/>
            </p:nvSpPr>
            <p:spPr bwMode="auto">
              <a:xfrm>
                <a:off x="2300" y="2040"/>
                <a:ext cx="566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6" name="Line 117" descr="QGpaper"/>
              <p:cNvSpPr>
                <a:spLocks noChangeShapeType="1"/>
              </p:cNvSpPr>
              <p:nvPr/>
            </p:nvSpPr>
            <p:spPr bwMode="auto">
              <a:xfrm>
                <a:off x="2300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7" name="Line 118" descr="QGpaper"/>
              <p:cNvSpPr>
                <a:spLocks noChangeShapeType="1"/>
              </p:cNvSpPr>
              <p:nvPr/>
            </p:nvSpPr>
            <p:spPr bwMode="auto">
              <a:xfrm>
                <a:off x="3433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8" name="Line 119" descr="QGpaper"/>
              <p:cNvSpPr>
                <a:spLocks noChangeShapeType="1"/>
              </p:cNvSpPr>
              <p:nvPr/>
            </p:nvSpPr>
            <p:spPr bwMode="auto">
              <a:xfrm>
                <a:off x="4567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19" name="Line 120" descr="QGpaper"/>
              <p:cNvSpPr>
                <a:spLocks noChangeShapeType="1"/>
              </p:cNvSpPr>
              <p:nvPr/>
            </p:nvSpPr>
            <p:spPr bwMode="auto">
              <a:xfrm>
                <a:off x="5701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0" name="Line 121" descr="QGpaper"/>
              <p:cNvSpPr>
                <a:spLocks noChangeShapeType="1"/>
              </p:cNvSpPr>
              <p:nvPr/>
            </p:nvSpPr>
            <p:spPr bwMode="auto">
              <a:xfrm>
                <a:off x="6835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1" name="Line 122" descr="QGpaper"/>
              <p:cNvSpPr>
                <a:spLocks noChangeShapeType="1"/>
              </p:cNvSpPr>
              <p:nvPr/>
            </p:nvSpPr>
            <p:spPr bwMode="auto">
              <a:xfrm>
                <a:off x="7969" y="2040"/>
                <a:ext cx="0" cy="45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2" name="Line 123" descr="QGpaper"/>
              <p:cNvSpPr>
                <a:spLocks noChangeShapeType="1"/>
              </p:cNvSpPr>
              <p:nvPr/>
            </p:nvSpPr>
            <p:spPr bwMode="auto">
              <a:xfrm>
                <a:off x="2300" y="4308"/>
                <a:ext cx="566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3" name="Line 124" descr="QGpaper"/>
              <p:cNvSpPr>
                <a:spLocks noChangeShapeType="1"/>
              </p:cNvSpPr>
              <p:nvPr/>
            </p:nvSpPr>
            <p:spPr bwMode="auto">
              <a:xfrm>
                <a:off x="2300" y="5442"/>
                <a:ext cx="566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4" name="Line 125" descr="QGpaper"/>
              <p:cNvSpPr>
                <a:spLocks noChangeShapeType="1"/>
              </p:cNvSpPr>
              <p:nvPr/>
            </p:nvSpPr>
            <p:spPr bwMode="auto">
              <a:xfrm>
                <a:off x="2300" y="6575"/>
                <a:ext cx="566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5" name="Line 126" descr="QGpaper"/>
              <p:cNvSpPr>
                <a:spLocks noChangeShapeType="1"/>
              </p:cNvSpPr>
              <p:nvPr/>
            </p:nvSpPr>
            <p:spPr bwMode="auto">
              <a:xfrm>
                <a:off x="2300" y="3174"/>
                <a:ext cx="566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6" name="Line 127" descr="QGpaper"/>
              <p:cNvSpPr>
                <a:spLocks noChangeShapeType="1"/>
              </p:cNvSpPr>
              <p:nvPr/>
            </p:nvSpPr>
            <p:spPr bwMode="auto">
              <a:xfrm>
                <a:off x="2300" y="2040"/>
                <a:ext cx="566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7" name="Line 128" descr="QGaxis"/>
              <p:cNvSpPr>
                <a:spLocks noChangeShapeType="1"/>
              </p:cNvSpPr>
              <p:nvPr/>
            </p:nvSpPr>
            <p:spPr bwMode="auto">
              <a:xfrm>
                <a:off x="2300" y="4308"/>
                <a:ext cx="60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8" name="Line 129" descr="QGaxis"/>
              <p:cNvSpPr>
                <a:spLocks noChangeShapeType="1"/>
              </p:cNvSpPr>
              <p:nvPr/>
            </p:nvSpPr>
            <p:spPr bwMode="auto">
              <a:xfrm flipV="1">
                <a:off x="2300" y="1640"/>
                <a:ext cx="0" cy="493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29" name="AutoShape 130" descr="QGaxislabel"/>
              <p:cNvSpPr>
                <a:spLocks noChangeArrowheads="1"/>
              </p:cNvSpPr>
              <p:nvPr/>
            </p:nvSpPr>
            <p:spPr bwMode="auto">
              <a:xfrm>
                <a:off x="2000" y="3044"/>
                <a:ext cx="26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10</a:t>
                </a:r>
                <a:endParaRPr lang="en-US" sz="900"/>
              </a:p>
            </p:txBody>
          </p:sp>
          <p:sp>
            <p:nvSpPr>
              <p:cNvPr id="130" name="Line 131" descr="QGaxis"/>
              <p:cNvSpPr>
                <a:spLocks noChangeShapeType="1"/>
              </p:cNvSpPr>
              <p:nvPr/>
            </p:nvSpPr>
            <p:spPr bwMode="auto">
              <a:xfrm>
                <a:off x="2280" y="3174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31" name="AutoShape 132" descr="QGaxislabel"/>
              <p:cNvSpPr>
                <a:spLocks noChangeArrowheads="1"/>
              </p:cNvSpPr>
              <p:nvPr/>
            </p:nvSpPr>
            <p:spPr bwMode="auto">
              <a:xfrm>
                <a:off x="2000" y="1910"/>
                <a:ext cx="26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20</a:t>
                </a:r>
                <a:endParaRPr lang="en-US" sz="900"/>
              </a:p>
            </p:txBody>
          </p:sp>
          <p:sp>
            <p:nvSpPr>
              <p:cNvPr id="132" name="Line 133" descr="QGaxis"/>
              <p:cNvSpPr>
                <a:spLocks noChangeShapeType="1"/>
              </p:cNvSpPr>
              <p:nvPr/>
            </p:nvSpPr>
            <p:spPr bwMode="auto">
              <a:xfrm>
                <a:off x="2280" y="2040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33" name="AutoShape 134" descr="QGaxislabel"/>
              <p:cNvSpPr>
                <a:spLocks noChangeArrowheads="1"/>
              </p:cNvSpPr>
              <p:nvPr/>
            </p:nvSpPr>
            <p:spPr bwMode="auto">
              <a:xfrm>
                <a:off x="1920" y="5312"/>
                <a:ext cx="34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-10</a:t>
                </a:r>
                <a:endParaRPr lang="en-US" sz="900"/>
              </a:p>
            </p:txBody>
          </p:sp>
          <p:sp>
            <p:nvSpPr>
              <p:cNvPr id="134" name="Line 135" descr="QGaxis"/>
              <p:cNvSpPr>
                <a:spLocks noChangeShapeType="1"/>
              </p:cNvSpPr>
              <p:nvPr/>
            </p:nvSpPr>
            <p:spPr bwMode="auto">
              <a:xfrm>
                <a:off x="2280" y="5442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35" name="AutoShape 136" descr="QGaxislabel"/>
              <p:cNvSpPr>
                <a:spLocks noChangeArrowheads="1"/>
              </p:cNvSpPr>
              <p:nvPr/>
            </p:nvSpPr>
            <p:spPr bwMode="auto">
              <a:xfrm>
                <a:off x="1920" y="6445"/>
                <a:ext cx="34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-20</a:t>
                </a:r>
                <a:endParaRPr lang="en-US" sz="900"/>
              </a:p>
            </p:txBody>
          </p:sp>
          <p:sp>
            <p:nvSpPr>
              <p:cNvPr id="136" name="AutoShape 137" descr="QGaxislabel"/>
              <p:cNvSpPr>
                <a:spLocks noChangeArrowheads="1"/>
              </p:cNvSpPr>
              <p:nvPr/>
            </p:nvSpPr>
            <p:spPr bwMode="auto">
              <a:xfrm>
                <a:off x="4377" y="4348"/>
                <a:ext cx="38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180</a:t>
                </a:r>
                <a:endParaRPr lang="en-US" sz="900"/>
              </a:p>
            </p:txBody>
          </p:sp>
          <p:sp>
            <p:nvSpPr>
              <p:cNvPr id="137" name="Line 138" descr="QGaxis"/>
              <p:cNvSpPr>
                <a:spLocks noChangeShapeType="1"/>
              </p:cNvSpPr>
              <p:nvPr/>
            </p:nvSpPr>
            <p:spPr bwMode="auto">
              <a:xfrm flipV="1">
                <a:off x="4567" y="428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38" name="AutoShape 139" descr="QGaxislabel"/>
              <p:cNvSpPr>
                <a:spLocks noChangeArrowheads="1"/>
              </p:cNvSpPr>
              <p:nvPr/>
            </p:nvSpPr>
            <p:spPr bwMode="auto">
              <a:xfrm>
                <a:off x="6645" y="4348"/>
                <a:ext cx="38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360</a:t>
                </a:r>
                <a:endParaRPr lang="en-US" sz="900"/>
              </a:p>
            </p:txBody>
          </p:sp>
          <p:sp>
            <p:nvSpPr>
              <p:cNvPr id="139" name="Line 140" descr="QGaxis"/>
              <p:cNvSpPr>
                <a:spLocks noChangeShapeType="1"/>
              </p:cNvSpPr>
              <p:nvPr/>
            </p:nvSpPr>
            <p:spPr bwMode="auto">
              <a:xfrm flipV="1">
                <a:off x="6835" y="428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900"/>
              </a:p>
            </p:txBody>
          </p:sp>
          <p:sp>
            <p:nvSpPr>
              <p:cNvPr id="140" name="AutoShape 141" descr="QGaxislabel"/>
              <p:cNvSpPr>
                <a:spLocks noChangeArrowheads="1"/>
              </p:cNvSpPr>
              <p:nvPr/>
            </p:nvSpPr>
            <p:spPr bwMode="auto">
              <a:xfrm>
                <a:off x="2120" y="4178"/>
                <a:ext cx="140" cy="260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>
                    <a:solidFill>
                      <a:srgbClr val="000000"/>
                    </a:solidFill>
                    <a:latin typeface="Calibri" pitchFamily="34" charset="0"/>
                  </a:rPr>
                  <a:t>0</a:t>
                </a:r>
                <a:endParaRPr lang="en-US" sz="900"/>
              </a:p>
            </p:txBody>
          </p:sp>
          <p:sp>
            <p:nvSpPr>
              <p:cNvPr id="141" name="AutoShape 142" descr="QGaxislabel"/>
              <p:cNvSpPr>
                <a:spLocks noChangeArrowheads="1"/>
              </p:cNvSpPr>
              <p:nvPr/>
            </p:nvSpPr>
            <p:spPr bwMode="auto">
              <a:xfrm>
                <a:off x="8342" y="4388"/>
                <a:ext cx="127" cy="324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 i="1">
                    <a:solidFill>
                      <a:srgbClr val="000000"/>
                    </a:solidFill>
                    <a:latin typeface="Calibri" pitchFamily="34" charset="0"/>
                  </a:rPr>
                  <a:t>x</a:t>
                </a:r>
                <a:endParaRPr lang="en-US" sz="900"/>
              </a:p>
            </p:txBody>
          </p:sp>
          <p:sp>
            <p:nvSpPr>
              <p:cNvPr id="142" name="AutoShape 143" descr="QGaxislabel"/>
              <p:cNvSpPr>
                <a:spLocks noChangeArrowheads="1"/>
              </p:cNvSpPr>
              <p:nvPr/>
            </p:nvSpPr>
            <p:spPr bwMode="auto">
              <a:xfrm>
                <a:off x="2053" y="1498"/>
                <a:ext cx="127" cy="324"/>
              </a:xfrm>
              <a:prstGeom prst="roundRect">
                <a:avLst>
                  <a:gd name="adj" fmla="val 5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r">
                  <a:spcAft>
                    <a:spcPts val="1000"/>
                  </a:spcAft>
                </a:pPr>
                <a:r>
                  <a:rPr lang="en-GB" sz="900" i="1">
                    <a:solidFill>
                      <a:srgbClr val="000000"/>
                    </a:solidFill>
                    <a:latin typeface="Calibri" pitchFamily="34" charset="0"/>
                  </a:rPr>
                  <a:t>y</a:t>
                </a:r>
                <a:endParaRPr lang="en-US" sz="900"/>
              </a:p>
            </p:txBody>
          </p:sp>
        </p:grpSp>
        <p:sp>
          <p:nvSpPr>
            <p:cNvPr id="143" name="Freeform 144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SpPr>
              <a:spLocks/>
            </p:cNvSpPr>
            <p:nvPr/>
          </p:nvSpPr>
          <p:spPr bwMode="auto">
            <a:xfrm>
              <a:off x="1147763" y="1331913"/>
              <a:ext cx="1250950" cy="2582862"/>
            </a:xfrm>
            <a:custGeom>
              <a:avLst/>
              <a:gdLst/>
              <a:ahLst/>
              <a:cxnLst>
                <a:cxn ang="0">
                  <a:pos x="17" y="2265"/>
                </a:cxn>
                <a:cxn ang="0">
                  <a:pos x="51" y="2260"/>
                </a:cxn>
                <a:cxn ang="0">
                  <a:pos x="85" y="2254"/>
                </a:cxn>
                <a:cxn ang="0">
                  <a:pos x="119" y="2249"/>
                </a:cxn>
                <a:cxn ang="0">
                  <a:pos x="153" y="2243"/>
                </a:cxn>
                <a:cxn ang="0">
                  <a:pos x="187" y="2238"/>
                </a:cxn>
                <a:cxn ang="0">
                  <a:pos x="221" y="2232"/>
                </a:cxn>
                <a:cxn ang="0">
                  <a:pos x="255" y="2226"/>
                </a:cxn>
                <a:cxn ang="0">
                  <a:pos x="289" y="2220"/>
                </a:cxn>
                <a:cxn ang="0">
                  <a:pos x="323" y="2213"/>
                </a:cxn>
                <a:cxn ang="0">
                  <a:pos x="357" y="2207"/>
                </a:cxn>
                <a:cxn ang="0">
                  <a:pos x="391" y="2199"/>
                </a:cxn>
                <a:cxn ang="0">
                  <a:pos x="425" y="2192"/>
                </a:cxn>
                <a:cxn ang="0">
                  <a:pos x="459" y="2184"/>
                </a:cxn>
                <a:cxn ang="0">
                  <a:pos x="493" y="2175"/>
                </a:cxn>
                <a:cxn ang="0">
                  <a:pos x="527" y="2166"/>
                </a:cxn>
                <a:cxn ang="0">
                  <a:pos x="561" y="2156"/>
                </a:cxn>
                <a:cxn ang="0">
                  <a:pos x="595" y="2145"/>
                </a:cxn>
                <a:cxn ang="0">
                  <a:pos x="629" y="2133"/>
                </a:cxn>
                <a:cxn ang="0">
                  <a:pos x="663" y="2119"/>
                </a:cxn>
                <a:cxn ang="0">
                  <a:pos x="697" y="2104"/>
                </a:cxn>
                <a:cxn ang="0">
                  <a:pos x="731" y="2086"/>
                </a:cxn>
                <a:cxn ang="0">
                  <a:pos x="765" y="2065"/>
                </a:cxn>
                <a:cxn ang="0">
                  <a:pos x="799" y="2041"/>
                </a:cxn>
                <a:cxn ang="0">
                  <a:pos x="833" y="2011"/>
                </a:cxn>
                <a:cxn ang="0">
                  <a:pos x="867" y="1975"/>
                </a:cxn>
                <a:cxn ang="0">
                  <a:pos x="901" y="1928"/>
                </a:cxn>
                <a:cxn ang="0">
                  <a:pos x="935" y="1866"/>
                </a:cxn>
                <a:cxn ang="0">
                  <a:pos x="969" y="1779"/>
                </a:cxn>
                <a:cxn ang="0">
                  <a:pos x="1003" y="1647"/>
                </a:cxn>
                <a:cxn ang="0">
                  <a:pos x="1037" y="1424"/>
                </a:cxn>
                <a:cxn ang="0">
                  <a:pos x="1071" y="959"/>
                </a:cxn>
                <a:cxn ang="0">
                  <a:pos x="1098" y="0"/>
                </a:cxn>
              </a:cxnLst>
              <a:rect l="0" t="0" r="r" b="b"/>
              <a:pathLst>
                <a:path w="1099" h="2269">
                  <a:moveTo>
                    <a:pt x="0" y="2268"/>
                  </a:moveTo>
                  <a:cubicBezTo>
                    <a:pt x="6" y="2267"/>
                    <a:pt x="11" y="2266"/>
                    <a:pt x="17" y="2265"/>
                  </a:cubicBezTo>
                  <a:cubicBezTo>
                    <a:pt x="23" y="2264"/>
                    <a:pt x="28" y="2263"/>
                    <a:pt x="34" y="2262"/>
                  </a:cubicBezTo>
                  <a:cubicBezTo>
                    <a:pt x="40" y="2261"/>
                    <a:pt x="45" y="2261"/>
                    <a:pt x="51" y="2260"/>
                  </a:cubicBezTo>
                  <a:cubicBezTo>
                    <a:pt x="57" y="2259"/>
                    <a:pt x="62" y="2258"/>
                    <a:pt x="68" y="2257"/>
                  </a:cubicBezTo>
                  <a:cubicBezTo>
                    <a:pt x="74" y="2256"/>
                    <a:pt x="79" y="2255"/>
                    <a:pt x="85" y="2254"/>
                  </a:cubicBezTo>
                  <a:cubicBezTo>
                    <a:pt x="91" y="2253"/>
                    <a:pt x="96" y="2252"/>
                    <a:pt x="102" y="2252"/>
                  </a:cubicBezTo>
                  <a:cubicBezTo>
                    <a:pt x="108" y="2251"/>
                    <a:pt x="113" y="2250"/>
                    <a:pt x="119" y="2249"/>
                  </a:cubicBezTo>
                  <a:cubicBezTo>
                    <a:pt x="125" y="2248"/>
                    <a:pt x="130" y="2247"/>
                    <a:pt x="136" y="2246"/>
                  </a:cubicBezTo>
                  <a:cubicBezTo>
                    <a:pt x="142" y="2245"/>
                    <a:pt x="147" y="2244"/>
                    <a:pt x="153" y="2243"/>
                  </a:cubicBezTo>
                  <a:cubicBezTo>
                    <a:pt x="159" y="2242"/>
                    <a:pt x="164" y="2241"/>
                    <a:pt x="170" y="2240"/>
                  </a:cubicBezTo>
                  <a:cubicBezTo>
                    <a:pt x="176" y="2240"/>
                    <a:pt x="181" y="2239"/>
                    <a:pt x="187" y="2238"/>
                  </a:cubicBezTo>
                  <a:cubicBezTo>
                    <a:pt x="193" y="2237"/>
                    <a:pt x="198" y="2236"/>
                    <a:pt x="204" y="2235"/>
                  </a:cubicBezTo>
                  <a:cubicBezTo>
                    <a:pt x="210" y="2234"/>
                    <a:pt x="215" y="2233"/>
                    <a:pt x="221" y="2232"/>
                  </a:cubicBezTo>
                  <a:cubicBezTo>
                    <a:pt x="227" y="2231"/>
                    <a:pt x="232" y="2230"/>
                    <a:pt x="238" y="2229"/>
                  </a:cubicBezTo>
                  <a:cubicBezTo>
                    <a:pt x="244" y="2228"/>
                    <a:pt x="249" y="2227"/>
                    <a:pt x="255" y="2226"/>
                  </a:cubicBezTo>
                  <a:cubicBezTo>
                    <a:pt x="261" y="2225"/>
                    <a:pt x="266" y="2224"/>
                    <a:pt x="272" y="2223"/>
                  </a:cubicBezTo>
                  <a:cubicBezTo>
                    <a:pt x="278" y="2222"/>
                    <a:pt x="283" y="2221"/>
                    <a:pt x="289" y="2220"/>
                  </a:cubicBezTo>
                  <a:cubicBezTo>
                    <a:pt x="295" y="2219"/>
                    <a:pt x="300" y="2218"/>
                    <a:pt x="306" y="2216"/>
                  </a:cubicBezTo>
                  <a:cubicBezTo>
                    <a:pt x="312" y="2215"/>
                    <a:pt x="317" y="2214"/>
                    <a:pt x="323" y="2213"/>
                  </a:cubicBezTo>
                  <a:cubicBezTo>
                    <a:pt x="329" y="2212"/>
                    <a:pt x="334" y="2211"/>
                    <a:pt x="340" y="2210"/>
                  </a:cubicBezTo>
                  <a:cubicBezTo>
                    <a:pt x="346" y="2209"/>
                    <a:pt x="351" y="2208"/>
                    <a:pt x="357" y="2207"/>
                  </a:cubicBezTo>
                  <a:cubicBezTo>
                    <a:pt x="363" y="2205"/>
                    <a:pt x="368" y="2204"/>
                    <a:pt x="374" y="2203"/>
                  </a:cubicBezTo>
                  <a:cubicBezTo>
                    <a:pt x="380" y="2202"/>
                    <a:pt x="386" y="2201"/>
                    <a:pt x="391" y="2199"/>
                  </a:cubicBezTo>
                  <a:cubicBezTo>
                    <a:pt x="397" y="2198"/>
                    <a:pt x="403" y="2197"/>
                    <a:pt x="408" y="2196"/>
                  </a:cubicBezTo>
                  <a:cubicBezTo>
                    <a:pt x="414" y="2194"/>
                    <a:pt x="420" y="2193"/>
                    <a:pt x="425" y="2192"/>
                  </a:cubicBezTo>
                  <a:cubicBezTo>
                    <a:pt x="431" y="2191"/>
                    <a:pt x="437" y="2189"/>
                    <a:pt x="442" y="2188"/>
                  </a:cubicBezTo>
                  <a:cubicBezTo>
                    <a:pt x="448" y="2187"/>
                    <a:pt x="454" y="2185"/>
                    <a:pt x="459" y="2184"/>
                  </a:cubicBezTo>
                  <a:cubicBezTo>
                    <a:pt x="465" y="2183"/>
                    <a:pt x="471" y="2181"/>
                    <a:pt x="476" y="2180"/>
                  </a:cubicBezTo>
                  <a:cubicBezTo>
                    <a:pt x="482" y="2178"/>
                    <a:pt x="488" y="2177"/>
                    <a:pt x="493" y="2175"/>
                  </a:cubicBezTo>
                  <a:cubicBezTo>
                    <a:pt x="499" y="2174"/>
                    <a:pt x="505" y="2172"/>
                    <a:pt x="510" y="2171"/>
                  </a:cubicBezTo>
                  <a:cubicBezTo>
                    <a:pt x="516" y="2169"/>
                    <a:pt x="522" y="2168"/>
                    <a:pt x="527" y="2166"/>
                  </a:cubicBezTo>
                  <a:cubicBezTo>
                    <a:pt x="533" y="2165"/>
                    <a:pt x="539" y="2163"/>
                    <a:pt x="544" y="2161"/>
                  </a:cubicBezTo>
                  <a:cubicBezTo>
                    <a:pt x="550" y="2160"/>
                    <a:pt x="556" y="2158"/>
                    <a:pt x="561" y="2156"/>
                  </a:cubicBezTo>
                  <a:cubicBezTo>
                    <a:pt x="567" y="2154"/>
                    <a:pt x="573" y="2153"/>
                    <a:pt x="578" y="2151"/>
                  </a:cubicBezTo>
                  <a:cubicBezTo>
                    <a:pt x="584" y="2149"/>
                    <a:pt x="590" y="2147"/>
                    <a:pt x="595" y="2145"/>
                  </a:cubicBezTo>
                  <a:cubicBezTo>
                    <a:pt x="601" y="2143"/>
                    <a:pt x="607" y="2141"/>
                    <a:pt x="612" y="2139"/>
                  </a:cubicBezTo>
                  <a:cubicBezTo>
                    <a:pt x="618" y="2137"/>
                    <a:pt x="624" y="2135"/>
                    <a:pt x="629" y="2133"/>
                  </a:cubicBezTo>
                  <a:cubicBezTo>
                    <a:pt x="635" y="2131"/>
                    <a:pt x="641" y="2128"/>
                    <a:pt x="646" y="2126"/>
                  </a:cubicBezTo>
                  <a:cubicBezTo>
                    <a:pt x="652" y="2124"/>
                    <a:pt x="658" y="2122"/>
                    <a:pt x="663" y="2119"/>
                  </a:cubicBezTo>
                  <a:cubicBezTo>
                    <a:pt x="669" y="2117"/>
                    <a:pt x="675" y="2114"/>
                    <a:pt x="680" y="2112"/>
                  </a:cubicBezTo>
                  <a:cubicBezTo>
                    <a:pt x="686" y="2109"/>
                    <a:pt x="692" y="2106"/>
                    <a:pt x="697" y="2104"/>
                  </a:cubicBezTo>
                  <a:cubicBezTo>
                    <a:pt x="703" y="2101"/>
                    <a:pt x="709" y="2098"/>
                    <a:pt x="714" y="2095"/>
                  </a:cubicBezTo>
                  <a:cubicBezTo>
                    <a:pt x="720" y="2092"/>
                    <a:pt x="726" y="2089"/>
                    <a:pt x="731" y="2086"/>
                  </a:cubicBezTo>
                  <a:cubicBezTo>
                    <a:pt x="737" y="2083"/>
                    <a:pt x="743" y="2079"/>
                    <a:pt x="748" y="2076"/>
                  </a:cubicBezTo>
                  <a:cubicBezTo>
                    <a:pt x="754" y="2072"/>
                    <a:pt x="760" y="2069"/>
                    <a:pt x="765" y="2065"/>
                  </a:cubicBezTo>
                  <a:cubicBezTo>
                    <a:pt x="771" y="2061"/>
                    <a:pt x="777" y="2058"/>
                    <a:pt x="782" y="2054"/>
                  </a:cubicBezTo>
                  <a:cubicBezTo>
                    <a:pt x="788" y="2049"/>
                    <a:pt x="794" y="2045"/>
                    <a:pt x="799" y="2041"/>
                  </a:cubicBezTo>
                  <a:cubicBezTo>
                    <a:pt x="805" y="2036"/>
                    <a:pt x="811" y="2032"/>
                    <a:pt x="816" y="2027"/>
                  </a:cubicBezTo>
                  <a:cubicBezTo>
                    <a:pt x="822" y="2022"/>
                    <a:pt x="828" y="2017"/>
                    <a:pt x="833" y="2011"/>
                  </a:cubicBezTo>
                  <a:cubicBezTo>
                    <a:pt x="839" y="2006"/>
                    <a:pt x="845" y="2000"/>
                    <a:pt x="850" y="1994"/>
                  </a:cubicBezTo>
                  <a:cubicBezTo>
                    <a:pt x="856" y="1988"/>
                    <a:pt x="862" y="1981"/>
                    <a:pt x="867" y="1975"/>
                  </a:cubicBezTo>
                  <a:cubicBezTo>
                    <a:pt x="873" y="1968"/>
                    <a:pt x="879" y="1960"/>
                    <a:pt x="884" y="1953"/>
                  </a:cubicBezTo>
                  <a:cubicBezTo>
                    <a:pt x="890" y="1945"/>
                    <a:pt x="896" y="1937"/>
                    <a:pt x="901" y="1928"/>
                  </a:cubicBezTo>
                  <a:cubicBezTo>
                    <a:pt x="907" y="1919"/>
                    <a:pt x="913" y="1909"/>
                    <a:pt x="918" y="1899"/>
                  </a:cubicBezTo>
                  <a:cubicBezTo>
                    <a:pt x="924" y="1889"/>
                    <a:pt x="930" y="1877"/>
                    <a:pt x="935" y="1866"/>
                  </a:cubicBezTo>
                  <a:cubicBezTo>
                    <a:pt x="941" y="1853"/>
                    <a:pt x="947" y="1840"/>
                    <a:pt x="952" y="1826"/>
                  </a:cubicBezTo>
                  <a:cubicBezTo>
                    <a:pt x="958" y="1811"/>
                    <a:pt x="964" y="1795"/>
                    <a:pt x="969" y="1779"/>
                  </a:cubicBezTo>
                  <a:cubicBezTo>
                    <a:pt x="975" y="1760"/>
                    <a:pt x="981" y="1741"/>
                    <a:pt x="986" y="1720"/>
                  </a:cubicBezTo>
                  <a:cubicBezTo>
                    <a:pt x="992" y="1698"/>
                    <a:pt x="998" y="1673"/>
                    <a:pt x="1003" y="1647"/>
                  </a:cubicBezTo>
                  <a:cubicBezTo>
                    <a:pt x="1009" y="1618"/>
                    <a:pt x="1015" y="1586"/>
                    <a:pt x="1020" y="1552"/>
                  </a:cubicBezTo>
                  <a:cubicBezTo>
                    <a:pt x="1026" y="1514"/>
                    <a:pt x="1032" y="1471"/>
                    <a:pt x="1037" y="1424"/>
                  </a:cubicBezTo>
                  <a:cubicBezTo>
                    <a:pt x="1043" y="1370"/>
                    <a:pt x="1049" y="1310"/>
                    <a:pt x="1054" y="1241"/>
                  </a:cubicBezTo>
                  <a:cubicBezTo>
                    <a:pt x="1060" y="1161"/>
                    <a:pt x="1066" y="1068"/>
                    <a:pt x="1071" y="959"/>
                  </a:cubicBezTo>
                  <a:cubicBezTo>
                    <a:pt x="1077" y="827"/>
                    <a:pt x="1083" y="666"/>
                    <a:pt x="1088" y="465"/>
                  </a:cubicBezTo>
                  <a:cubicBezTo>
                    <a:pt x="1094" y="207"/>
                    <a:pt x="1098" y="0"/>
                    <a:pt x="1098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/>
            </a:p>
          </p:txBody>
        </p:sp>
        <p:sp>
          <p:nvSpPr>
            <p:cNvPr id="144" name="Line 145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SpPr>
              <a:spLocks noChangeShapeType="1"/>
            </p:cNvSpPr>
            <p:nvPr/>
          </p:nvSpPr>
          <p:spPr bwMode="auto">
            <a:xfrm flipV="1">
              <a:off x="2432050" y="1331913"/>
              <a:ext cx="0" cy="5164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5" name="Freeform 146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SpPr>
              <a:spLocks/>
            </p:cNvSpPr>
            <p:nvPr/>
          </p:nvSpPr>
          <p:spPr bwMode="auto">
            <a:xfrm>
              <a:off x="2479675" y="1331913"/>
              <a:ext cx="2500313" cy="5164137"/>
            </a:xfrm>
            <a:custGeom>
              <a:avLst/>
              <a:gdLst/>
              <a:ahLst/>
              <a:cxnLst>
                <a:cxn ang="0">
                  <a:pos x="32" y="3467"/>
                </a:cxn>
                <a:cxn ang="0">
                  <a:pos x="83" y="2949"/>
                </a:cxn>
                <a:cxn ang="0">
                  <a:pos x="134" y="2740"/>
                </a:cxn>
                <a:cxn ang="0">
                  <a:pos x="185" y="2626"/>
                </a:cxn>
                <a:cxn ang="0">
                  <a:pos x="236" y="2554"/>
                </a:cxn>
                <a:cxn ang="0">
                  <a:pos x="287" y="2504"/>
                </a:cxn>
                <a:cxn ang="0">
                  <a:pos x="338" y="2466"/>
                </a:cxn>
                <a:cxn ang="0">
                  <a:pos x="389" y="2437"/>
                </a:cxn>
                <a:cxn ang="0">
                  <a:pos x="440" y="2414"/>
                </a:cxn>
                <a:cxn ang="0">
                  <a:pos x="491" y="2394"/>
                </a:cxn>
                <a:cxn ang="0">
                  <a:pos x="542" y="2378"/>
                </a:cxn>
                <a:cxn ang="0">
                  <a:pos x="593" y="2363"/>
                </a:cxn>
                <a:cxn ang="0">
                  <a:pos x="644" y="2350"/>
                </a:cxn>
                <a:cxn ang="0">
                  <a:pos x="695" y="2338"/>
                </a:cxn>
                <a:cxn ang="0">
                  <a:pos x="746" y="2328"/>
                </a:cxn>
                <a:cxn ang="0">
                  <a:pos x="797" y="2318"/>
                </a:cxn>
                <a:cxn ang="0">
                  <a:pos x="848" y="2309"/>
                </a:cxn>
                <a:cxn ang="0">
                  <a:pos x="899" y="2300"/>
                </a:cxn>
                <a:cxn ang="0">
                  <a:pos x="950" y="2291"/>
                </a:cxn>
                <a:cxn ang="0">
                  <a:pos x="1001" y="2283"/>
                </a:cxn>
                <a:cxn ang="0">
                  <a:pos x="1052" y="2275"/>
                </a:cxn>
                <a:cxn ang="0">
                  <a:pos x="1103" y="2267"/>
                </a:cxn>
                <a:cxn ang="0">
                  <a:pos x="1154" y="2259"/>
                </a:cxn>
                <a:cxn ang="0">
                  <a:pos x="1205" y="2251"/>
                </a:cxn>
                <a:cxn ang="0">
                  <a:pos x="1256" y="2242"/>
                </a:cxn>
                <a:cxn ang="0">
                  <a:pos x="1307" y="2234"/>
                </a:cxn>
                <a:cxn ang="0">
                  <a:pos x="1358" y="2225"/>
                </a:cxn>
                <a:cxn ang="0">
                  <a:pos x="1409" y="2215"/>
                </a:cxn>
                <a:cxn ang="0">
                  <a:pos x="1461" y="2205"/>
                </a:cxn>
                <a:cxn ang="0">
                  <a:pos x="1512" y="2194"/>
                </a:cxn>
                <a:cxn ang="0">
                  <a:pos x="1563" y="2183"/>
                </a:cxn>
                <a:cxn ang="0">
                  <a:pos x="1614" y="2169"/>
                </a:cxn>
                <a:cxn ang="0">
                  <a:pos x="1665" y="2154"/>
                </a:cxn>
                <a:cxn ang="0">
                  <a:pos x="1716" y="2137"/>
                </a:cxn>
                <a:cxn ang="0">
                  <a:pos x="1767" y="2117"/>
                </a:cxn>
                <a:cxn ang="0">
                  <a:pos x="1818" y="2092"/>
                </a:cxn>
                <a:cxn ang="0">
                  <a:pos x="1869" y="2061"/>
                </a:cxn>
                <a:cxn ang="0">
                  <a:pos x="1920" y="2022"/>
                </a:cxn>
                <a:cxn ang="0">
                  <a:pos x="1971" y="1968"/>
                </a:cxn>
                <a:cxn ang="0">
                  <a:pos x="2022" y="1889"/>
                </a:cxn>
                <a:cxn ang="0">
                  <a:pos x="2073" y="1760"/>
                </a:cxn>
                <a:cxn ang="0">
                  <a:pos x="2124" y="1514"/>
                </a:cxn>
                <a:cxn ang="0">
                  <a:pos x="2175" y="827"/>
                </a:cxn>
              </a:cxnLst>
              <a:rect l="0" t="0" r="r" b="b"/>
              <a:pathLst>
                <a:path w="2196" h="4536">
                  <a:moveTo>
                    <a:pt x="0" y="4535"/>
                  </a:moveTo>
                  <a:cubicBezTo>
                    <a:pt x="4" y="4328"/>
                    <a:pt x="9" y="4070"/>
                    <a:pt x="15" y="3869"/>
                  </a:cubicBezTo>
                  <a:cubicBezTo>
                    <a:pt x="21" y="3708"/>
                    <a:pt x="26" y="3577"/>
                    <a:pt x="32" y="3467"/>
                  </a:cubicBezTo>
                  <a:cubicBezTo>
                    <a:pt x="38" y="3374"/>
                    <a:pt x="43" y="3295"/>
                    <a:pt x="49" y="3226"/>
                  </a:cubicBezTo>
                  <a:cubicBezTo>
                    <a:pt x="55" y="3165"/>
                    <a:pt x="60" y="3112"/>
                    <a:pt x="66" y="3064"/>
                  </a:cubicBezTo>
                  <a:cubicBezTo>
                    <a:pt x="72" y="3022"/>
                    <a:pt x="77" y="2984"/>
                    <a:pt x="83" y="2949"/>
                  </a:cubicBezTo>
                  <a:cubicBezTo>
                    <a:pt x="89" y="2917"/>
                    <a:pt x="94" y="2889"/>
                    <a:pt x="100" y="2862"/>
                  </a:cubicBezTo>
                  <a:cubicBezTo>
                    <a:pt x="106" y="2838"/>
                    <a:pt x="111" y="2815"/>
                    <a:pt x="117" y="2794"/>
                  </a:cubicBezTo>
                  <a:cubicBezTo>
                    <a:pt x="123" y="2775"/>
                    <a:pt x="128" y="2757"/>
                    <a:pt x="134" y="2740"/>
                  </a:cubicBezTo>
                  <a:cubicBezTo>
                    <a:pt x="140" y="2724"/>
                    <a:pt x="145" y="2709"/>
                    <a:pt x="151" y="2695"/>
                  </a:cubicBezTo>
                  <a:cubicBezTo>
                    <a:pt x="157" y="2682"/>
                    <a:pt x="162" y="2670"/>
                    <a:pt x="168" y="2658"/>
                  </a:cubicBezTo>
                  <a:cubicBezTo>
                    <a:pt x="174" y="2647"/>
                    <a:pt x="179" y="2636"/>
                    <a:pt x="185" y="2626"/>
                  </a:cubicBezTo>
                  <a:cubicBezTo>
                    <a:pt x="191" y="2617"/>
                    <a:pt x="196" y="2608"/>
                    <a:pt x="202" y="2599"/>
                  </a:cubicBezTo>
                  <a:cubicBezTo>
                    <a:pt x="208" y="2591"/>
                    <a:pt x="213" y="2583"/>
                    <a:pt x="219" y="2575"/>
                  </a:cubicBezTo>
                  <a:cubicBezTo>
                    <a:pt x="225" y="2568"/>
                    <a:pt x="230" y="2561"/>
                    <a:pt x="236" y="2554"/>
                  </a:cubicBezTo>
                  <a:cubicBezTo>
                    <a:pt x="242" y="2548"/>
                    <a:pt x="247" y="2541"/>
                    <a:pt x="253" y="2535"/>
                  </a:cubicBezTo>
                  <a:cubicBezTo>
                    <a:pt x="259" y="2530"/>
                    <a:pt x="264" y="2524"/>
                    <a:pt x="270" y="2519"/>
                  </a:cubicBezTo>
                  <a:cubicBezTo>
                    <a:pt x="276" y="2514"/>
                    <a:pt x="281" y="2509"/>
                    <a:pt x="287" y="2504"/>
                  </a:cubicBezTo>
                  <a:cubicBezTo>
                    <a:pt x="293" y="2499"/>
                    <a:pt x="298" y="2495"/>
                    <a:pt x="304" y="2490"/>
                  </a:cubicBezTo>
                  <a:cubicBezTo>
                    <a:pt x="310" y="2486"/>
                    <a:pt x="315" y="2482"/>
                    <a:pt x="321" y="2478"/>
                  </a:cubicBezTo>
                  <a:cubicBezTo>
                    <a:pt x="327" y="2474"/>
                    <a:pt x="332" y="2470"/>
                    <a:pt x="338" y="2466"/>
                  </a:cubicBezTo>
                  <a:cubicBezTo>
                    <a:pt x="344" y="2463"/>
                    <a:pt x="349" y="2459"/>
                    <a:pt x="355" y="2456"/>
                  </a:cubicBezTo>
                  <a:cubicBezTo>
                    <a:pt x="361" y="2453"/>
                    <a:pt x="366" y="2449"/>
                    <a:pt x="372" y="2446"/>
                  </a:cubicBezTo>
                  <a:cubicBezTo>
                    <a:pt x="378" y="2443"/>
                    <a:pt x="383" y="2440"/>
                    <a:pt x="389" y="2437"/>
                  </a:cubicBezTo>
                  <a:cubicBezTo>
                    <a:pt x="395" y="2435"/>
                    <a:pt x="400" y="2432"/>
                    <a:pt x="406" y="2429"/>
                  </a:cubicBezTo>
                  <a:cubicBezTo>
                    <a:pt x="412" y="2426"/>
                    <a:pt x="417" y="2424"/>
                    <a:pt x="423" y="2421"/>
                  </a:cubicBezTo>
                  <a:cubicBezTo>
                    <a:pt x="429" y="2419"/>
                    <a:pt x="434" y="2416"/>
                    <a:pt x="440" y="2414"/>
                  </a:cubicBezTo>
                  <a:cubicBezTo>
                    <a:pt x="446" y="2412"/>
                    <a:pt x="451" y="2409"/>
                    <a:pt x="457" y="2407"/>
                  </a:cubicBezTo>
                  <a:cubicBezTo>
                    <a:pt x="463" y="2405"/>
                    <a:pt x="468" y="2403"/>
                    <a:pt x="474" y="2400"/>
                  </a:cubicBezTo>
                  <a:cubicBezTo>
                    <a:pt x="480" y="2398"/>
                    <a:pt x="485" y="2396"/>
                    <a:pt x="491" y="2394"/>
                  </a:cubicBezTo>
                  <a:cubicBezTo>
                    <a:pt x="497" y="2392"/>
                    <a:pt x="502" y="2390"/>
                    <a:pt x="508" y="2388"/>
                  </a:cubicBezTo>
                  <a:cubicBezTo>
                    <a:pt x="514" y="2387"/>
                    <a:pt x="519" y="2385"/>
                    <a:pt x="525" y="2383"/>
                  </a:cubicBezTo>
                  <a:cubicBezTo>
                    <a:pt x="531" y="2381"/>
                    <a:pt x="536" y="2379"/>
                    <a:pt x="542" y="2378"/>
                  </a:cubicBezTo>
                  <a:cubicBezTo>
                    <a:pt x="548" y="2376"/>
                    <a:pt x="553" y="2374"/>
                    <a:pt x="559" y="2372"/>
                  </a:cubicBezTo>
                  <a:cubicBezTo>
                    <a:pt x="565" y="2371"/>
                    <a:pt x="570" y="2369"/>
                    <a:pt x="576" y="2368"/>
                  </a:cubicBezTo>
                  <a:cubicBezTo>
                    <a:pt x="582" y="2366"/>
                    <a:pt x="587" y="2365"/>
                    <a:pt x="593" y="2363"/>
                  </a:cubicBezTo>
                  <a:cubicBezTo>
                    <a:pt x="599" y="2361"/>
                    <a:pt x="604" y="2360"/>
                    <a:pt x="610" y="2359"/>
                  </a:cubicBezTo>
                  <a:cubicBezTo>
                    <a:pt x="616" y="2357"/>
                    <a:pt x="621" y="2356"/>
                    <a:pt x="627" y="2354"/>
                  </a:cubicBezTo>
                  <a:cubicBezTo>
                    <a:pt x="633" y="2353"/>
                    <a:pt x="638" y="2351"/>
                    <a:pt x="644" y="2350"/>
                  </a:cubicBezTo>
                  <a:cubicBezTo>
                    <a:pt x="650" y="2349"/>
                    <a:pt x="655" y="2347"/>
                    <a:pt x="661" y="2346"/>
                  </a:cubicBezTo>
                  <a:cubicBezTo>
                    <a:pt x="667" y="2345"/>
                    <a:pt x="672" y="2343"/>
                    <a:pt x="678" y="2342"/>
                  </a:cubicBezTo>
                  <a:cubicBezTo>
                    <a:pt x="684" y="2341"/>
                    <a:pt x="689" y="2340"/>
                    <a:pt x="695" y="2338"/>
                  </a:cubicBezTo>
                  <a:cubicBezTo>
                    <a:pt x="701" y="2337"/>
                    <a:pt x="707" y="2336"/>
                    <a:pt x="712" y="2335"/>
                  </a:cubicBezTo>
                  <a:cubicBezTo>
                    <a:pt x="718" y="2334"/>
                    <a:pt x="724" y="2332"/>
                    <a:pt x="729" y="2331"/>
                  </a:cubicBezTo>
                  <a:cubicBezTo>
                    <a:pt x="735" y="2330"/>
                    <a:pt x="741" y="2329"/>
                    <a:pt x="746" y="2328"/>
                  </a:cubicBezTo>
                  <a:cubicBezTo>
                    <a:pt x="752" y="2327"/>
                    <a:pt x="758" y="2325"/>
                    <a:pt x="763" y="2324"/>
                  </a:cubicBezTo>
                  <a:cubicBezTo>
                    <a:pt x="769" y="2323"/>
                    <a:pt x="775" y="2322"/>
                    <a:pt x="780" y="2321"/>
                  </a:cubicBezTo>
                  <a:cubicBezTo>
                    <a:pt x="786" y="2320"/>
                    <a:pt x="792" y="2319"/>
                    <a:pt x="797" y="2318"/>
                  </a:cubicBezTo>
                  <a:cubicBezTo>
                    <a:pt x="803" y="2317"/>
                    <a:pt x="809" y="2316"/>
                    <a:pt x="814" y="2315"/>
                  </a:cubicBezTo>
                  <a:cubicBezTo>
                    <a:pt x="820" y="2314"/>
                    <a:pt x="826" y="2313"/>
                    <a:pt x="831" y="2312"/>
                  </a:cubicBezTo>
                  <a:cubicBezTo>
                    <a:pt x="837" y="2311"/>
                    <a:pt x="843" y="2310"/>
                    <a:pt x="848" y="2309"/>
                  </a:cubicBezTo>
                  <a:cubicBezTo>
                    <a:pt x="854" y="2307"/>
                    <a:pt x="860" y="2306"/>
                    <a:pt x="865" y="2306"/>
                  </a:cubicBezTo>
                  <a:cubicBezTo>
                    <a:pt x="871" y="2305"/>
                    <a:pt x="877" y="2304"/>
                    <a:pt x="882" y="2303"/>
                  </a:cubicBezTo>
                  <a:cubicBezTo>
                    <a:pt x="888" y="2302"/>
                    <a:pt x="894" y="2301"/>
                    <a:pt x="899" y="2300"/>
                  </a:cubicBezTo>
                  <a:cubicBezTo>
                    <a:pt x="905" y="2299"/>
                    <a:pt x="911" y="2298"/>
                    <a:pt x="916" y="2297"/>
                  </a:cubicBezTo>
                  <a:cubicBezTo>
                    <a:pt x="922" y="2296"/>
                    <a:pt x="928" y="2295"/>
                    <a:pt x="933" y="2294"/>
                  </a:cubicBezTo>
                  <a:cubicBezTo>
                    <a:pt x="939" y="2293"/>
                    <a:pt x="945" y="2292"/>
                    <a:pt x="950" y="2291"/>
                  </a:cubicBezTo>
                  <a:cubicBezTo>
                    <a:pt x="956" y="2290"/>
                    <a:pt x="962" y="2289"/>
                    <a:pt x="967" y="2288"/>
                  </a:cubicBezTo>
                  <a:cubicBezTo>
                    <a:pt x="973" y="2287"/>
                    <a:pt x="979" y="2287"/>
                    <a:pt x="984" y="2286"/>
                  </a:cubicBezTo>
                  <a:cubicBezTo>
                    <a:pt x="990" y="2285"/>
                    <a:pt x="996" y="2284"/>
                    <a:pt x="1001" y="2283"/>
                  </a:cubicBezTo>
                  <a:cubicBezTo>
                    <a:pt x="1007" y="2282"/>
                    <a:pt x="1013" y="2281"/>
                    <a:pt x="1018" y="2280"/>
                  </a:cubicBezTo>
                  <a:cubicBezTo>
                    <a:pt x="1024" y="2279"/>
                    <a:pt x="1030" y="2278"/>
                    <a:pt x="1035" y="2278"/>
                  </a:cubicBezTo>
                  <a:cubicBezTo>
                    <a:pt x="1041" y="2277"/>
                    <a:pt x="1047" y="2276"/>
                    <a:pt x="1052" y="2275"/>
                  </a:cubicBezTo>
                  <a:cubicBezTo>
                    <a:pt x="1058" y="2274"/>
                    <a:pt x="1064" y="2273"/>
                    <a:pt x="1069" y="2272"/>
                  </a:cubicBezTo>
                  <a:cubicBezTo>
                    <a:pt x="1075" y="2271"/>
                    <a:pt x="1081" y="2270"/>
                    <a:pt x="1086" y="2269"/>
                  </a:cubicBezTo>
                  <a:cubicBezTo>
                    <a:pt x="1092" y="2269"/>
                    <a:pt x="1098" y="2268"/>
                    <a:pt x="1103" y="2267"/>
                  </a:cubicBezTo>
                  <a:cubicBezTo>
                    <a:pt x="1109" y="2266"/>
                    <a:pt x="1115" y="2265"/>
                    <a:pt x="1120" y="2264"/>
                  </a:cubicBezTo>
                  <a:cubicBezTo>
                    <a:pt x="1126" y="2263"/>
                    <a:pt x="1132" y="2262"/>
                    <a:pt x="1137" y="2261"/>
                  </a:cubicBezTo>
                  <a:cubicBezTo>
                    <a:pt x="1143" y="2261"/>
                    <a:pt x="1149" y="2260"/>
                    <a:pt x="1154" y="2259"/>
                  </a:cubicBezTo>
                  <a:cubicBezTo>
                    <a:pt x="1160" y="2258"/>
                    <a:pt x="1166" y="2257"/>
                    <a:pt x="1171" y="2256"/>
                  </a:cubicBezTo>
                  <a:cubicBezTo>
                    <a:pt x="1177" y="2255"/>
                    <a:pt x="1183" y="2254"/>
                    <a:pt x="1188" y="2253"/>
                  </a:cubicBezTo>
                  <a:cubicBezTo>
                    <a:pt x="1194" y="2252"/>
                    <a:pt x="1200" y="2252"/>
                    <a:pt x="1205" y="2251"/>
                  </a:cubicBezTo>
                  <a:cubicBezTo>
                    <a:pt x="1211" y="2250"/>
                    <a:pt x="1217" y="2249"/>
                    <a:pt x="1222" y="2248"/>
                  </a:cubicBezTo>
                  <a:cubicBezTo>
                    <a:pt x="1228" y="2247"/>
                    <a:pt x="1234" y="2246"/>
                    <a:pt x="1239" y="2245"/>
                  </a:cubicBezTo>
                  <a:cubicBezTo>
                    <a:pt x="1245" y="2244"/>
                    <a:pt x="1251" y="2243"/>
                    <a:pt x="1256" y="2242"/>
                  </a:cubicBezTo>
                  <a:cubicBezTo>
                    <a:pt x="1262" y="2241"/>
                    <a:pt x="1268" y="2240"/>
                    <a:pt x="1273" y="2240"/>
                  </a:cubicBezTo>
                  <a:cubicBezTo>
                    <a:pt x="1279" y="2239"/>
                    <a:pt x="1285" y="2238"/>
                    <a:pt x="1290" y="2237"/>
                  </a:cubicBezTo>
                  <a:cubicBezTo>
                    <a:pt x="1296" y="2236"/>
                    <a:pt x="1302" y="2235"/>
                    <a:pt x="1307" y="2234"/>
                  </a:cubicBezTo>
                  <a:cubicBezTo>
                    <a:pt x="1313" y="2233"/>
                    <a:pt x="1319" y="2232"/>
                    <a:pt x="1324" y="2231"/>
                  </a:cubicBezTo>
                  <a:cubicBezTo>
                    <a:pt x="1330" y="2230"/>
                    <a:pt x="1336" y="2229"/>
                    <a:pt x="1341" y="2228"/>
                  </a:cubicBezTo>
                  <a:cubicBezTo>
                    <a:pt x="1347" y="2227"/>
                    <a:pt x="1353" y="2226"/>
                    <a:pt x="1358" y="2225"/>
                  </a:cubicBezTo>
                  <a:cubicBezTo>
                    <a:pt x="1364" y="2224"/>
                    <a:pt x="1370" y="2223"/>
                    <a:pt x="1375" y="2222"/>
                  </a:cubicBezTo>
                  <a:cubicBezTo>
                    <a:pt x="1381" y="2221"/>
                    <a:pt x="1387" y="2220"/>
                    <a:pt x="1392" y="2219"/>
                  </a:cubicBezTo>
                  <a:cubicBezTo>
                    <a:pt x="1398" y="2218"/>
                    <a:pt x="1404" y="2216"/>
                    <a:pt x="1409" y="2215"/>
                  </a:cubicBezTo>
                  <a:cubicBezTo>
                    <a:pt x="1415" y="2214"/>
                    <a:pt x="1421" y="2213"/>
                    <a:pt x="1426" y="2212"/>
                  </a:cubicBezTo>
                  <a:cubicBezTo>
                    <a:pt x="1432" y="2211"/>
                    <a:pt x="1438" y="2210"/>
                    <a:pt x="1444" y="2209"/>
                  </a:cubicBezTo>
                  <a:cubicBezTo>
                    <a:pt x="1449" y="2208"/>
                    <a:pt x="1455" y="2207"/>
                    <a:pt x="1461" y="2205"/>
                  </a:cubicBezTo>
                  <a:cubicBezTo>
                    <a:pt x="1466" y="2204"/>
                    <a:pt x="1472" y="2203"/>
                    <a:pt x="1478" y="2202"/>
                  </a:cubicBezTo>
                  <a:cubicBezTo>
                    <a:pt x="1483" y="2201"/>
                    <a:pt x="1489" y="2199"/>
                    <a:pt x="1495" y="2198"/>
                  </a:cubicBezTo>
                  <a:cubicBezTo>
                    <a:pt x="1500" y="2197"/>
                    <a:pt x="1506" y="2196"/>
                    <a:pt x="1512" y="2194"/>
                  </a:cubicBezTo>
                  <a:cubicBezTo>
                    <a:pt x="1517" y="2193"/>
                    <a:pt x="1523" y="2192"/>
                    <a:pt x="1529" y="2191"/>
                  </a:cubicBezTo>
                  <a:cubicBezTo>
                    <a:pt x="1534" y="2189"/>
                    <a:pt x="1540" y="2188"/>
                    <a:pt x="1546" y="2187"/>
                  </a:cubicBezTo>
                  <a:cubicBezTo>
                    <a:pt x="1551" y="2185"/>
                    <a:pt x="1557" y="2184"/>
                    <a:pt x="1563" y="2183"/>
                  </a:cubicBezTo>
                  <a:cubicBezTo>
                    <a:pt x="1568" y="2181"/>
                    <a:pt x="1574" y="2180"/>
                    <a:pt x="1580" y="2178"/>
                  </a:cubicBezTo>
                  <a:cubicBezTo>
                    <a:pt x="1585" y="2177"/>
                    <a:pt x="1591" y="2175"/>
                    <a:pt x="1597" y="2174"/>
                  </a:cubicBezTo>
                  <a:cubicBezTo>
                    <a:pt x="1602" y="2172"/>
                    <a:pt x="1608" y="2171"/>
                    <a:pt x="1614" y="2169"/>
                  </a:cubicBezTo>
                  <a:cubicBezTo>
                    <a:pt x="1619" y="2168"/>
                    <a:pt x="1625" y="2166"/>
                    <a:pt x="1631" y="2165"/>
                  </a:cubicBezTo>
                  <a:cubicBezTo>
                    <a:pt x="1636" y="2163"/>
                    <a:pt x="1642" y="2161"/>
                    <a:pt x="1648" y="2160"/>
                  </a:cubicBezTo>
                  <a:cubicBezTo>
                    <a:pt x="1653" y="2158"/>
                    <a:pt x="1659" y="2156"/>
                    <a:pt x="1665" y="2154"/>
                  </a:cubicBezTo>
                  <a:cubicBezTo>
                    <a:pt x="1670" y="2153"/>
                    <a:pt x="1676" y="2151"/>
                    <a:pt x="1682" y="2149"/>
                  </a:cubicBezTo>
                  <a:cubicBezTo>
                    <a:pt x="1687" y="2147"/>
                    <a:pt x="1693" y="2145"/>
                    <a:pt x="1699" y="2143"/>
                  </a:cubicBezTo>
                  <a:cubicBezTo>
                    <a:pt x="1704" y="2141"/>
                    <a:pt x="1710" y="2139"/>
                    <a:pt x="1716" y="2137"/>
                  </a:cubicBezTo>
                  <a:cubicBezTo>
                    <a:pt x="1721" y="2135"/>
                    <a:pt x="1727" y="2133"/>
                    <a:pt x="1733" y="2131"/>
                  </a:cubicBezTo>
                  <a:cubicBezTo>
                    <a:pt x="1738" y="2128"/>
                    <a:pt x="1744" y="2126"/>
                    <a:pt x="1750" y="2124"/>
                  </a:cubicBezTo>
                  <a:cubicBezTo>
                    <a:pt x="1755" y="2122"/>
                    <a:pt x="1761" y="2119"/>
                    <a:pt x="1767" y="2117"/>
                  </a:cubicBezTo>
                  <a:cubicBezTo>
                    <a:pt x="1772" y="2114"/>
                    <a:pt x="1778" y="2112"/>
                    <a:pt x="1784" y="2109"/>
                  </a:cubicBezTo>
                  <a:cubicBezTo>
                    <a:pt x="1789" y="2106"/>
                    <a:pt x="1795" y="2104"/>
                    <a:pt x="1801" y="2101"/>
                  </a:cubicBezTo>
                  <a:cubicBezTo>
                    <a:pt x="1806" y="2098"/>
                    <a:pt x="1812" y="2095"/>
                    <a:pt x="1818" y="2092"/>
                  </a:cubicBezTo>
                  <a:cubicBezTo>
                    <a:pt x="1823" y="2089"/>
                    <a:pt x="1829" y="2086"/>
                    <a:pt x="1835" y="2083"/>
                  </a:cubicBezTo>
                  <a:cubicBezTo>
                    <a:pt x="1840" y="2079"/>
                    <a:pt x="1846" y="2076"/>
                    <a:pt x="1852" y="2072"/>
                  </a:cubicBezTo>
                  <a:cubicBezTo>
                    <a:pt x="1857" y="2069"/>
                    <a:pt x="1863" y="2065"/>
                    <a:pt x="1869" y="2061"/>
                  </a:cubicBezTo>
                  <a:cubicBezTo>
                    <a:pt x="1874" y="2058"/>
                    <a:pt x="1880" y="2054"/>
                    <a:pt x="1886" y="2049"/>
                  </a:cubicBezTo>
                  <a:cubicBezTo>
                    <a:pt x="1891" y="2045"/>
                    <a:pt x="1897" y="2041"/>
                    <a:pt x="1903" y="2036"/>
                  </a:cubicBezTo>
                  <a:cubicBezTo>
                    <a:pt x="1908" y="2032"/>
                    <a:pt x="1914" y="2027"/>
                    <a:pt x="1920" y="2022"/>
                  </a:cubicBezTo>
                  <a:cubicBezTo>
                    <a:pt x="1925" y="2017"/>
                    <a:pt x="1931" y="2011"/>
                    <a:pt x="1937" y="2006"/>
                  </a:cubicBezTo>
                  <a:cubicBezTo>
                    <a:pt x="1942" y="2000"/>
                    <a:pt x="1948" y="1994"/>
                    <a:pt x="1954" y="1988"/>
                  </a:cubicBezTo>
                  <a:cubicBezTo>
                    <a:pt x="1959" y="1981"/>
                    <a:pt x="1965" y="1975"/>
                    <a:pt x="1971" y="1968"/>
                  </a:cubicBezTo>
                  <a:cubicBezTo>
                    <a:pt x="1976" y="1960"/>
                    <a:pt x="1982" y="1953"/>
                    <a:pt x="1988" y="1945"/>
                  </a:cubicBezTo>
                  <a:cubicBezTo>
                    <a:pt x="1993" y="1937"/>
                    <a:pt x="1999" y="1928"/>
                    <a:pt x="2005" y="1919"/>
                  </a:cubicBezTo>
                  <a:cubicBezTo>
                    <a:pt x="2010" y="1909"/>
                    <a:pt x="2016" y="1899"/>
                    <a:pt x="2022" y="1889"/>
                  </a:cubicBezTo>
                  <a:cubicBezTo>
                    <a:pt x="2027" y="1877"/>
                    <a:pt x="2033" y="1866"/>
                    <a:pt x="2039" y="1853"/>
                  </a:cubicBezTo>
                  <a:cubicBezTo>
                    <a:pt x="2044" y="1840"/>
                    <a:pt x="2050" y="1826"/>
                    <a:pt x="2056" y="1811"/>
                  </a:cubicBezTo>
                  <a:cubicBezTo>
                    <a:pt x="2061" y="1795"/>
                    <a:pt x="2067" y="1779"/>
                    <a:pt x="2073" y="1760"/>
                  </a:cubicBezTo>
                  <a:cubicBezTo>
                    <a:pt x="2078" y="1741"/>
                    <a:pt x="2084" y="1720"/>
                    <a:pt x="2090" y="1698"/>
                  </a:cubicBezTo>
                  <a:cubicBezTo>
                    <a:pt x="2095" y="1673"/>
                    <a:pt x="2101" y="1647"/>
                    <a:pt x="2107" y="1618"/>
                  </a:cubicBezTo>
                  <a:cubicBezTo>
                    <a:pt x="2112" y="1586"/>
                    <a:pt x="2118" y="1552"/>
                    <a:pt x="2124" y="1514"/>
                  </a:cubicBezTo>
                  <a:cubicBezTo>
                    <a:pt x="2129" y="1471"/>
                    <a:pt x="2135" y="1424"/>
                    <a:pt x="2141" y="1370"/>
                  </a:cubicBezTo>
                  <a:cubicBezTo>
                    <a:pt x="2146" y="1310"/>
                    <a:pt x="2152" y="1241"/>
                    <a:pt x="2158" y="1161"/>
                  </a:cubicBezTo>
                  <a:cubicBezTo>
                    <a:pt x="2163" y="1068"/>
                    <a:pt x="2169" y="959"/>
                    <a:pt x="2175" y="827"/>
                  </a:cubicBezTo>
                  <a:cubicBezTo>
                    <a:pt x="2180" y="666"/>
                    <a:pt x="2186" y="465"/>
                    <a:pt x="2192" y="207"/>
                  </a:cubicBezTo>
                  <a:cubicBezTo>
                    <a:pt x="2195" y="0"/>
                    <a:pt x="2195" y="0"/>
                    <a:pt x="2195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/>
            </a:p>
          </p:txBody>
        </p:sp>
        <p:sp>
          <p:nvSpPr>
            <p:cNvPr id="146" name="Line 147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SpPr>
              <a:spLocks noChangeShapeType="1"/>
            </p:cNvSpPr>
            <p:nvPr/>
          </p:nvSpPr>
          <p:spPr bwMode="auto">
            <a:xfrm flipV="1">
              <a:off x="5013325" y="1331913"/>
              <a:ext cx="0" cy="5164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7" name="Freeform 148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SpPr>
              <a:spLocks/>
            </p:cNvSpPr>
            <p:nvPr/>
          </p:nvSpPr>
          <p:spPr bwMode="auto">
            <a:xfrm>
              <a:off x="5062538" y="1331913"/>
              <a:ext cx="2500312" cy="5164137"/>
            </a:xfrm>
            <a:custGeom>
              <a:avLst/>
              <a:gdLst/>
              <a:ahLst/>
              <a:cxnLst>
                <a:cxn ang="0">
                  <a:pos x="32" y="3467"/>
                </a:cxn>
                <a:cxn ang="0">
                  <a:pos x="83" y="2949"/>
                </a:cxn>
                <a:cxn ang="0">
                  <a:pos x="134" y="2740"/>
                </a:cxn>
                <a:cxn ang="0">
                  <a:pos x="185" y="2626"/>
                </a:cxn>
                <a:cxn ang="0">
                  <a:pos x="236" y="2554"/>
                </a:cxn>
                <a:cxn ang="0">
                  <a:pos x="287" y="2504"/>
                </a:cxn>
                <a:cxn ang="0">
                  <a:pos x="338" y="2466"/>
                </a:cxn>
                <a:cxn ang="0">
                  <a:pos x="389" y="2437"/>
                </a:cxn>
                <a:cxn ang="0">
                  <a:pos x="440" y="2414"/>
                </a:cxn>
                <a:cxn ang="0">
                  <a:pos x="491" y="2394"/>
                </a:cxn>
                <a:cxn ang="0">
                  <a:pos x="542" y="2378"/>
                </a:cxn>
                <a:cxn ang="0">
                  <a:pos x="593" y="2363"/>
                </a:cxn>
                <a:cxn ang="0">
                  <a:pos x="644" y="2350"/>
                </a:cxn>
                <a:cxn ang="0">
                  <a:pos x="695" y="2338"/>
                </a:cxn>
                <a:cxn ang="0">
                  <a:pos x="746" y="2328"/>
                </a:cxn>
                <a:cxn ang="0">
                  <a:pos x="797" y="2318"/>
                </a:cxn>
                <a:cxn ang="0">
                  <a:pos x="848" y="2309"/>
                </a:cxn>
                <a:cxn ang="0">
                  <a:pos x="899" y="2300"/>
                </a:cxn>
                <a:cxn ang="0">
                  <a:pos x="950" y="2291"/>
                </a:cxn>
                <a:cxn ang="0">
                  <a:pos x="1001" y="2283"/>
                </a:cxn>
                <a:cxn ang="0">
                  <a:pos x="1052" y="2275"/>
                </a:cxn>
                <a:cxn ang="0">
                  <a:pos x="1103" y="2267"/>
                </a:cxn>
                <a:cxn ang="0">
                  <a:pos x="1154" y="2259"/>
                </a:cxn>
                <a:cxn ang="0">
                  <a:pos x="1205" y="2251"/>
                </a:cxn>
                <a:cxn ang="0">
                  <a:pos x="1256" y="2242"/>
                </a:cxn>
                <a:cxn ang="0">
                  <a:pos x="1307" y="2234"/>
                </a:cxn>
                <a:cxn ang="0">
                  <a:pos x="1358" y="2225"/>
                </a:cxn>
                <a:cxn ang="0">
                  <a:pos x="1409" y="2215"/>
                </a:cxn>
                <a:cxn ang="0">
                  <a:pos x="1460" y="2205"/>
                </a:cxn>
                <a:cxn ang="0">
                  <a:pos x="1511" y="2194"/>
                </a:cxn>
                <a:cxn ang="0">
                  <a:pos x="1562" y="2183"/>
                </a:cxn>
                <a:cxn ang="0">
                  <a:pos x="1613" y="2169"/>
                </a:cxn>
                <a:cxn ang="0">
                  <a:pos x="1664" y="2154"/>
                </a:cxn>
                <a:cxn ang="0">
                  <a:pos x="1715" y="2137"/>
                </a:cxn>
                <a:cxn ang="0">
                  <a:pos x="1766" y="2117"/>
                </a:cxn>
                <a:cxn ang="0">
                  <a:pos x="1817" y="2092"/>
                </a:cxn>
                <a:cxn ang="0">
                  <a:pos x="1868" y="2061"/>
                </a:cxn>
                <a:cxn ang="0">
                  <a:pos x="1919" y="2022"/>
                </a:cxn>
                <a:cxn ang="0">
                  <a:pos x="1970" y="1968"/>
                </a:cxn>
                <a:cxn ang="0">
                  <a:pos x="2021" y="1889"/>
                </a:cxn>
                <a:cxn ang="0">
                  <a:pos x="2072" y="1760"/>
                </a:cxn>
                <a:cxn ang="0">
                  <a:pos x="2123" y="1514"/>
                </a:cxn>
                <a:cxn ang="0">
                  <a:pos x="2175" y="827"/>
                </a:cxn>
              </a:cxnLst>
              <a:rect l="0" t="0" r="r" b="b"/>
              <a:pathLst>
                <a:path w="2196" h="4536">
                  <a:moveTo>
                    <a:pt x="0" y="4535"/>
                  </a:moveTo>
                  <a:cubicBezTo>
                    <a:pt x="3" y="4328"/>
                    <a:pt x="9" y="4070"/>
                    <a:pt x="15" y="3869"/>
                  </a:cubicBezTo>
                  <a:cubicBezTo>
                    <a:pt x="20" y="3708"/>
                    <a:pt x="26" y="3577"/>
                    <a:pt x="32" y="3467"/>
                  </a:cubicBezTo>
                  <a:cubicBezTo>
                    <a:pt x="37" y="3374"/>
                    <a:pt x="43" y="3295"/>
                    <a:pt x="49" y="3226"/>
                  </a:cubicBezTo>
                  <a:cubicBezTo>
                    <a:pt x="54" y="3165"/>
                    <a:pt x="60" y="3112"/>
                    <a:pt x="66" y="3064"/>
                  </a:cubicBezTo>
                  <a:cubicBezTo>
                    <a:pt x="71" y="3022"/>
                    <a:pt x="77" y="2984"/>
                    <a:pt x="83" y="2949"/>
                  </a:cubicBezTo>
                  <a:cubicBezTo>
                    <a:pt x="88" y="2917"/>
                    <a:pt x="94" y="2889"/>
                    <a:pt x="100" y="2862"/>
                  </a:cubicBezTo>
                  <a:cubicBezTo>
                    <a:pt x="105" y="2838"/>
                    <a:pt x="111" y="2815"/>
                    <a:pt x="117" y="2794"/>
                  </a:cubicBezTo>
                  <a:cubicBezTo>
                    <a:pt x="122" y="2775"/>
                    <a:pt x="128" y="2757"/>
                    <a:pt x="134" y="2740"/>
                  </a:cubicBezTo>
                  <a:cubicBezTo>
                    <a:pt x="139" y="2724"/>
                    <a:pt x="145" y="2709"/>
                    <a:pt x="151" y="2695"/>
                  </a:cubicBezTo>
                  <a:cubicBezTo>
                    <a:pt x="156" y="2682"/>
                    <a:pt x="162" y="2670"/>
                    <a:pt x="168" y="2658"/>
                  </a:cubicBezTo>
                  <a:cubicBezTo>
                    <a:pt x="173" y="2647"/>
                    <a:pt x="179" y="2636"/>
                    <a:pt x="185" y="2626"/>
                  </a:cubicBezTo>
                  <a:cubicBezTo>
                    <a:pt x="190" y="2617"/>
                    <a:pt x="196" y="2608"/>
                    <a:pt x="202" y="2599"/>
                  </a:cubicBezTo>
                  <a:cubicBezTo>
                    <a:pt x="207" y="2591"/>
                    <a:pt x="213" y="2583"/>
                    <a:pt x="219" y="2575"/>
                  </a:cubicBezTo>
                  <a:cubicBezTo>
                    <a:pt x="224" y="2568"/>
                    <a:pt x="230" y="2561"/>
                    <a:pt x="236" y="2554"/>
                  </a:cubicBezTo>
                  <a:cubicBezTo>
                    <a:pt x="241" y="2548"/>
                    <a:pt x="247" y="2541"/>
                    <a:pt x="253" y="2535"/>
                  </a:cubicBezTo>
                  <a:cubicBezTo>
                    <a:pt x="258" y="2530"/>
                    <a:pt x="264" y="2524"/>
                    <a:pt x="270" y="2519"/>
                  </a:cubicBezTo>
                  <a:cubicBezTo>
                    <a:pt x="275" y="2514"/>
                    <a:pt x="281" y="2509"/>
                    <a:pt x="287" y="2504"/>
                  </a:cubicBezTo>
                  <a:cubicBezTo>
                    <a:pt x="292" y="2499"/>
                    <a:pt x="298" y="2495"/>
                    <a:pt x="304" y="2490"/>
                  </a:cubicBezTo>
                  <a:cubicBezTo>
                    <a:pt x="309" y="2486"/>
                    <a:pt x="315" y="2482"/>
                    <a:pt x="321" y="2478"/>
                  </a:cubicBezTo>
                  <a:cubicBezTo>
                    <a:pt x="326" y="2474"/>
                    <a:pt x="332" y="2470"/>
                    <a:pt x="338" y="2466"/>
                  </a:cubicBezTo>
                  <a:cubicBezTo>
                    <a:pt x="343" y="2463"/>
                    <a:pt x="349" y="2459"/>
                    <a:pt x="355" y="2456"/>
                  </a:cubicBezTo>
                  <a:cubicBezTo>
                    <a:pt x="360" y="2453"/>
                    <a:pt x="366" y="2449"/>
                    <a:pt x="372" y="2446"/>
                  </a:cubicBezTo>
                  <a:cubicBezTo>
                    <a:pt x="377" y="2443"/>
                    <a:pt x="383" y="2440"/>
                    <a:pt x="389" y="2437"/>
                  </a:cubicBezTo>
                  <a:cubicBezTo>
                    <a:pt x="394" y="2435"/>
                    <a:pt x="400" y="2432"/>
                    <a:pt x="406" y="2429"/>
                  </a:cubicBezTo>
                  <a:cubicBezTo>
                    <a:pt x="411" y="2426"/>
                    <a:pt x="417" y="2424"/>
                    <a:pt x="423" y="2421"/>
                  </a:cubicBezTo>
                  <a:cubicBezTo>
                    <a:pt x="428" y="2419"/>
                    <a:pt x="434" y="2416"/>
                    <a:pt x="440" y="2414"/>
                  </a:cubicBezTo>
                  <a:cubicBezTo>
                    <a:pt x="445" y="2412"/>
                    <a:pt x="451" y="2409"/>
                    <a:pt x="457" y="2407"/>
                  </a:cubicBezTo>
                  <a:cubicBezTo>
                    <a:pt x="462" y="2405"/>
                    <a:pt x="468" y="2403"/>
                    <a:pt x="474" y="2400"/>
                  </a:cubicBezTo>
                  <a:cubicBezTo>
                    <a:pt x="479" y="2398"/>
                    <a:pt x="485" y="2396"/>
                    <a:pt x="491" y="2394"/>
                  </a:cubicBezTo>
                  <a:cubicBezTo>
                    <a:pt x="496" y="2392"/>
                    <a:pt x="502" y="2390"/>
                    <a:pt x="508" y="2388"/>
                  </a:cubicBezTo>
                  <a:cubicBezTo>
                    <a:pt x="513" y="2387"/>
                    <a:pt x="519" y="2385"/>
                    <a:pt x="525" y="2383"/>
                  </a:cubicBezTo>
                  <a:cubicBezTo>
                    <a:pt x="530" y="2381"/>
                    <a:pt x="536" y="2379"/>
                    <a:pt x="542" y="2378"/>
                  </a:cubicBezTo>
                  <a:cubicBezTo>
                    <a:pt x="547" y="2376"/>
                    <a:pt x="553" y="2374"/>
                    <a:pt x="559" y="2372"/>
                  </a:cubicBezTo>
                  <a:cubicBezTo>
                    <a:pt x="564" y="2371"/>
                    <a:pt x="570" y="2369"/>
                    <a:pt x="576" y="2368"/>
                  </a:cubicBezTo>
                  <a:cubicBezTo>
                    <a:pt x="581" y="2366"/>
                    <a:pt x="587" y="2365"/>
                    <a:pt x="593" y="2363"/>
                  </a:cubicBezTo>
                  <a:cubicBezTo>
                    <a:pt x="598" y="2361"/>
                    <a:pt x="604" y="2360"/>
                    <a:pt x="610" y="2359"/>
                  </a:cubicBezTo>
                  <a:cubicBezTo>
                    <a:pt x="615" y="2357"/>
                    <a:pt x="621" y="2356"/>
                    <a:pt x="627" y="2354"/>
                  </a:cubicBezTo>
                  <a:cubicBezTo>
                    <a:pt x="632" y="2353"/>
                    <a:pt x="638" y="2351"/>
                    <a:pt x="644" y="2350"/>
                  </a:cubicBezTo>
                  <a:cubicBezTo>
                    <a:pt x="649" y="2349"/>
                    <a:pt x="655" y="2347"/>
                    <a:pt x="661" y="2346"/>
                  </a:cubicBezTo>
                  <a:cubicBezTo>
                    <a:pt x="667" y="2345"/>
                    <a:pt x="672" y="2343"/>
                    <a:pt x="678" y="2342"/>
                  </a:cubicBezTo>
                  <a:cubicBezTo>
                    <a:pt x="684" y="2341"/>
                    <a:pt x="689" y="2340"/>
                    <a:pt x="695" y="2338"/>
                  </a:cubicBezTo>
                  <a:cubicBezTo>
                    <a:pt x="701" y="2337"/>
                    <a:pt x="706" y="2336"/>
                    <a:pt x="712" y="2335"/>
                  </a:cubicBezTo>
                  <a:cubicBezTo>
                    <a:pt x="718" y="2334"/>
                    <a:pt x="723" y="2332"/>
                    <a:pt x="729" y="2331"/>
                  </a:cubicBezTo>
                  <a:cubicBezTo>
                    <a:pt x="735" y="2330"/>
                    <a:pt x="740" y="2329"/>
                    <a:pt x="746" y="2328"/>
                  </a:cubicBezTo>
                  <a:cubicBezTo>
                    <a:pt x="752" y="2327"/>
                    <a:pt x="757" y="2325"/>
                    <a:pt x="763" y="2324"/>
                  </a:cubicBezTo>
                  <a:cubicBezTo>
                    <a:pt x="769" y="2323"/>
                    <a:pt x="774" y="2322"/>
                    <a:pt x="780" y="2321"/>
                  </a:cubicBezTo>
                  <a:cubicBezTo>
                    <a:pt x="786" y="2320"/>
                    <a:pt x="791" y="2319"/>
                    <a:pt x="797" y="2318"/>
                  </a:cubicBezTo>
                  <a:cubicBezTo>
                    <a:pt x="803" y="2317"/>
                    <a:pt x="808" y="2316"/>
                    <a:pt x="814" y="2315"/>
                  </a:cubicBezTo>
                  <a:cubicBezTo>
                    <a:pt x="820" y="2314"/>
                    <a:pt x="825" y="2313"/>
                    <a:pt x="831" y="2312"/>
                  </a:cubicBezTo>
                  <a:cubicBezTo>
                    <a:pt x="837" y="2311"/>
                    <a:pt x="842" y="2310"/>
                    <a:pt x="848" y="2309"/>
                  </a:cubicBezTo>
                  <a:cubicBezTo>
                    <a:pt x="854" y="2307"/>
                    <a:pt x="859" y="2306"/>
                    <a:pt x="865" y="2306"/>
                  </a:cubicBezTo>
                  <a:cubicBezTo>
                    <a:pt x="871" y="2305"/>
                    <a:pt x="876" y="2304"/>
                    <a:pt x="882" y="2303"/>
                  </a:cubicBezTo>
                  <a:cubicBezTo>
                    <a:pt x="888" y="2302"/>
                    <a:pt x="893" y="2301"/>
                    <a:pt x="899" y="2300"/>
                  </a:cubicBezTo>
                  <a:cubicBezTo>
                    <a:pt x="905" y="2299"/>
                    <a:pt x="910" y="2298"/>
                    <a:pt x="916" y="2297"/>
                  </a:cubicBezTo>
                  <a:cubicBezTo>
                    <a:pt x="922" y="2296"/>
                    <a:pt x="927" y="2295"/>
                    <a:pt x="933" y="2294"/>
                  </a:cubicBezTo>
                  <a:cubicBezTo>
                    <a:pt x="939" y="2293"/>
                    <a:pt x="944" y="2292"/>
                    <a:pt x="950" y="2291"/>
                  </a:cubicBezTo>
                  <a:cubicBezTo>
                    <a:pt x="956" y="2290"/>
                    <a:pt x="961" y="2289"/>
                    <a:pt x="967" y="2288"/>
                  </a:cubicBezTo>
                  <a:cubicBezTo>
                    <a:pt x="973" y="2287"/>
                    <a:pt x="978" y="2287"/>
                    <a:pt x="984" y="2286"/>
                  </a:cubicBezTo>
                  <a:cubicBezTo>
                    <a:pt x="990" y="2285"/>
                    <a:pt x="995" y="2284"/>
                    <a:pt x="1001" y="2283"/>
                  </a:cubicBezTo>
                  <a:cubicBezTo>
                    <a:pt x="1007" y="2282"/>
                    <a:pt x="1012" y="2281"/>
                    <a:pt x="1018" y="2280"/>
                  </a:cubicBezTo>
                  <a:cubicBezTo>
                    <a:pt x="1024" y="2279"/>
                    <a:pt x="1029" y="2278"/>
                    <a:pt x="1035" y="2278"/>
                  </a:cubicBezTo>
                  <a:cubicBezTo>
                    <a:pt x="1041" y="2277"/>
                    <a:pt x="1046" y="2276"/>
                    <a:pt x="1052" y="2275"/>
                  </a:cubicBezTo>
                  <a:cubicBezTo>
                    <a:pt x="1058" y="2274"/>
                    <a:pt x="1063" y="2273"/>
                    <a:pt x="1069" y="2272"/>
                  </a:cubicBezTo>
                  <a:cubicBezTo>
                    <a:pt x="1075" y="2271"/>
                    <a:pt x="1080" y="2270"/>
                    <a:pt x="1086" y="2269"/>
                  </a:cubicBezTo>
                  <a:cubicBezTo>
                    <a:pt x="1092" y="2269"/>
                    <a:pt x="1097" y="2268"/>
                    <a:pt x="1103" y="2267"/>
                  </a:cubicBezTo>
                  <a:cubicBezTo>
                    <a:pt x="1109" y="2266"/>
                    <a:pt x="1114" y="2265"/>
                    <a:pt x="1120" y="2264"/>
                  </a:cubicBezTo>
                  <a:cubicBezTo>
                    <a:pt x="1126" y="2263"/>
                    <a:pt x="1131" y="2262"/>
                    <a:pt x="1137" y="2261"/>
                  </a:cubicBezTo>
                  <a:cubicBezTo>
                    <a:pt x="1143" y="2261"/>
                    <a:pt x="1148" y="2260"/>
                    <a:pt x="1154" y="2259"/>
                  </a:cubicBezTo>
                  <a:cubicBezTo>
                    <a:pt x="1160" y="2258"/>
                    <a:pt x="1165" y="2257"/>
                    <a:pt x="1171" y="2256"/>
                  </a:cubicBezTo>
                  <a:cubicBezTo>
                    <a:pt x="1177" y="2255"/>
                    <a:pt x="1182" y="2254"/>
                    <a:pt x="1188" y="2253"/>
                  </a:cubicBezTo>
                  <a:cubicBezTo>
                    <a:pt x="1194" y="2252"/>
                    <a:pt x="1199" y="2252"/>
                    <a:pt x="1205" y="2251"/>
                  </a:cubicBezTo>
                  <a:cubicBezTo>
                    <a:pt x="1211" y="2250"/>
                    <a:pt x="1216" y="2249"/>
                    <a:pt x="1222" y="2248"/>
                  </a:cubicBezTo>
                  <a:cubicBezTo>
                    <a:pt x="1228" y="2247"/>
                    <a:pt x="1233" y="2246"/>
                    <a:pt x="1239" y="2245"/>
                  </a:cubicBezTo>
                  <a:cubicBezTo>
                    <a:pt x="1245" y="2244"/>
                    <a:pt x="1250" y="2243"/>
                    <a:pt x="1256" y="2242"/>
                  </a:cubicBezTo>
                  <a:cubicBezTo>
                    <a:pt x="1262" y="2241"/>
                    <a:pt x="1267" y="2240"/>
                    <a:pt x="1273" y="2240"/>
                  </a:cubicBezTo>
                  <a:cubicBezTo>
                    <a:pt x="1279" y="2239"/>
                    <a:pt x="1284" y="2238"/>
                    <a:pt x="1290" y="2237"/>
                  </a:cubicBezTo>
                  <a:cubicBezTo>
                    <a:pt x="1296" y="2236"/>
                    <a:pt x="1301" y="2235"/>
                    <a:pt x="1307" y="2234"/>
                  </a:cubicBezTo>
                  <a:cubicBezTo>
                    <a:pt x="1313" y="2233"/>
                    <a:pt x="1318" y="2232"/>
                    <a:pt x="1324" y="2231"/>
                  </a:cubicBezTo>
                  <a:cubicBezTo>
                    <a:pt x="1330" y="2230"/>
                    <a:pt x="1335" y="2229"/>
                    <a:pt x="1341" y="2228"/>
                  </a:cubicBezTo>
                  <a:cubicBezTo>
                    <a:pt x="1347" y="2227"/>
                    <a:pt x="1352" y="2226"/>
                    <a:pt x="1358" y="2225"/>
                  </a:cubicBezTo>
                  <a:cubicBezTo>
                    <a:pt x="1364" y="2224"/>
                    <a:pt x="1369" y="2223"/>
                    <a:pt x="1375" y="2222"/>
                  </a:cubicBezTo>
                  <a:cubicBezTo>
                    <a:pt x="1381" y="2221"/>
                    <a:pt x="1386" y="2220"/>
                    <a:pt x="1392" y="2219"/>
                  </a:cubicBezTo>
                  <a:cubicBezTo>
                    <a:pt x="1398" y="2218"/>
                    <a:pt x="1403" y="2216"/>
                    <a:pt x="1409" y="2215"/>
                  </a:cubicBezTo>
                  <a:cubicBezTo>
                    <a:pt x="1415" y="2214"/>
                    <a:pt x="1421" y="2213"/>
                    <a:pt x="1426" y="2212"/>
                  </a:cubicBezTo>
                  <a:cubicBezTo>
                    <a:pt x="1432" y="2211"/>
                    <a:pt x="1438" y="2210"/>
                    <a:pt x="1443" y="2209"/>
                  </a:cubicBezTo>
                  <a:cubicBezTo>
                    <a:pt x="1449" y="2208"/>
                    <a:pt x="1455" y="2207"/>
                    <a:pt x="1460" y="2205"/>
                  </a:cubicBezTo>
                  <a:cubicBezTo>
                    <a:pt x="1466" y="2204"/>
                    <a:pt x="1472" y="2203"/>
                    <a:pt x="1477" y="2202"/>
                  </a:cubicBezTo>
                  <a:cubicBezTo>
                    <a:pt x="1483" y="2201"/>
                    <a:pt x="1489" y="2199"/>
                    <a:pt x="1494" y="2198"/>
                  </a:cubicBezTo>
                  <a:cubicBezTo>
                    <a:pt x="1500" y="2197"/>
                    <a:pt x="1506" y="2196"/>
                    <a:pt x="1511" y="2194"/>
                  </a:cubicBezTo>
                  <a:cubicBezTo>
                    <a:pt x="1517" y="2193"/>
                    <a:pt x="1523" y="2192"/>
                    <a:pt x="1528" y="2191"/>
                  </a:cubicBezTo>
                  <a:cubicBezTo>
                    <a:pt x="1534" y="2189"/>
                    <a:pt x="1540" y="2188"/>
                    <a:pt x="1545" y="2187"/>
                  </a:cubicBezTo>
                  <a:cubicBezTo>
                    <a:pt x="1551" y="2185"/>
                    <a:pt x="1557" y="2184"/>
                    <a:pt x="1562" y="2183"/>
                  </a:cubicBezTo>
                  <a:cubicBezTo>
                    <a:pt x="1568" y="2181"/>
                    <a:pt x="1574" y="2180"/>
                    <a:pt x="1579" y="2178"/>
                  </a:cubicBezTo>
                  <a:cubicBezTo>
                    <a:pt x="1585" y="2177"/>
                    <a:pt x="1591" y="2175"/>
                    <a:pt x="1596" y="2174"/>
                  </a:cubicBezTo>
                  <a:cubicBezTo>
                    <a:pt x="1602" y="2172"/>
                    <a:pt x="1608" y="2171"/>
                    <a:pt x="1613" y="2169"/>
                  </a:cubicBezTo>
                  <a:cubicBezTo>
                    <a:pt x="1619" y="2168"/>
                    <a:pt x="1625" y="2166"/>
                    <a:pt x="1630" y="2165"/>
                  </a:cubicBezTo>
                  <a:cubicBezTo>
                    <a:pt x="1636" y="2163"/>
                    <a:pt x="1642" y="2161"/>
                    <a:pt x="1647" y="2160"/>
                  </a:cubicBezTo>
                  <a:cubicBezTo>
                    <a:pt x="1653" y="2158"/>
                    <a:pt x="1659" y="2156"/>
                    <a:pt x="1664" y="2154"/>
                  </a:cubicBezTo>
                  <a:cubicBezTo>
                    <a:pt x="1670" y="2153"/>
                    <a:pt x="1676" y="2151"/>
                    <a:pt x="1681" y="2149"/>
                  </a:cubicBezTo>
                  <a:cubicBezTo>
                    <a:pt x="1687" y="2147"/>
                    <a:pt x="1693" y="2145"/>
                    <a:pt x="1698" y="2143"/>
                  </a:cubicBezTo>
                  <a:cubicBezTo>
                    <a:pt x="1704" y="2141"/>
                    <a:pt x="1710" y="2139"/>
                    <a:pt x="1715" y="2137"/>
                  </a:cubicBezTo>
                  <a:cubicBezTo>
                    <a:pt x="1721" y="2135"/>
                    <a:pt x="1727" y="2133"/>
                    <a:pt x="1732" y="2131"/>
                  </a:cubicBezTo>
                  <a:cubicBezTo>
                    <a:pt x="1738" y="2128"/>
                    <a:pt x="1744" y="2126"/>
                    <a:pt x="1749" y="2124"/>
                  </a:cubicBezTo>
                  <a:cubicBezTo>
                    <a:pt x="1755" y="2122"/>
                    <a:pt x="1761" y="2119"/>
                    <a:pt x="1766" y="2117"/>
                  </a:cubicBezTo>
                  <a:cubicBezTo>
                    <a:pt x="1772" y="2114"/>
                    <a:pt x="1778" y="2112"/>
                    <a:pt x="1783" y="2109"/>
                  </a:cubicBezTo>
                  <a:cubicBezTo>
                    <a:pt x="1789" y="2106"/>
                    <a:pt x="1795" y="2104"/>
                    <a:pt x="1800" y="2101"/>
                  </a:cubicBezTo>
                  <a:cubicBezTo>
                    <a:pt x="1806" y="2098"/>
                    <a:pt x="1812" y="2095"/>
                    <a:pt x="1817" y="2092"/>
                  </a:cubicBezTo>
                  <a:cubicBezTo>
                    <a:pt x="1823" y="2089"/>
                    <a:pt x="1829" y="2086"/>
                    <a:pt x="1834" y="2083"/>
                  </a:cubicBezTo>
                  <a:cubicBezTo>
                    <a:pt x="1840" y="2079"/>
                    <a:pt x="1846" y="2076"/>
                    <a:pt x="1851" y="2072"/>
                  </a:cubicBezTo>
                  <a:cubicBezTo>
                    <a:pt x="1857" y="2069"/>
                    <a:pt x="1863" y="2065"/>
                    <a:pt x="1868" y="2061"/>
                  </a:cubicBezTo>
                  <a:cubicBezTo>
                    <a:pt x="1874" y="2058"/>
                    <a:pt x="1880" y="2054"/>
                    <a:pt x="1885" y="2049"/>
                  </a:cubicBezTo>
                  <a:cubicBezTo>
                    <a:pt x="1891" y="2045"/>
                    <a:pt x="1897" y="2041"/>
                    <a:pt x="1902" y="2036"/>
                  </a:cubicBezTo>
                  <a:cubicBezTo>
                    <a:pt x="1908" y="2032"/>
                    <a:pt x="1914" y="2027"/>
                    <a:pt x="1919" y="2022"/>
                  </a:cubicBezTo>
                  <a:cubicBezTo>
                    <a:pt x="1925" y="2017"/>
                    <a:pt x="1931" y="2011"/>
                    <a:pt x="1936" y="2006"/>
                  </a:cubicBezTo>
                  <a:cubicBezTo>
                    <a:pt x="1942" y="2000"/>
                    <a:pt x="1948" y="1994"/>
                    <a:pt x="1953" y="1988"/>
                  </a:cubicBezTo>
                  <a:cubicBezTo>
                    <a:pt x="1959" y="1981"/>
                    <a:pt x="1965" y="1975"/>
                    <a:pt x="1970" y="1968"/>
                  </a:cubicBezTo>
                  <a:cubicBezTo>
                    <a:pt x="1976" y="1960"/>
                    <a:pt x="1982" y="1953"/>
                    <a:pt x="1987" y="1945"/>
                  </a:cubicBezTo>
                  <a:cubicBezTo>
                    <a:pt x="1993" y="1937"/>
                    <a:pt x="1999" y="1928"/>
                    <a:pt x="2004" y="1919"/>
                  </a:cubicBezTo>
                  <a:cubicBezTo>
                    <a:pt x="2010" y="1909"/>
                    <a:pt x="2016" y="1899"/>
                    <a:pt x="2021" y="1889"/>
                  </a:cubicBezTo>
                  <a:cubicBezTo>
                    <a:pt x="2027" y="1877"/>
                    <a:pt x="2033" y="1866"/>
                    <a:pt x="2038" y="1853"/>
                  </a:cubicBezTo>
                  <a:cubicBezTo>
                    <a:pt x="2044" y="1840"/>
                    <a:pt x="2050" y="1826"/>
                    <a:pt x="2055" y="1811"/>
                  </a:cubicBezTo>
                  <a:cubicBezTo>
                    <a:pt x="2061" y="1795"/>
                    <a:pt x="2067" y="1779"/>
                    <a:pt x="2072" y="1760"/>
                  </a:cubicBezTo>
                  <a:cubicBezTo>
                    <a:pt x="2078" y="1741"/>
                    <a:pt x="2084" y="1720"/>
                    <a:pt x="2089" y="1698"/>
                  </a:cubicBezTo>
                  <a:cubicBezTo>
                    <a:pt x="2095" y="1673"/>
                    <a:pt x="2101" y="1647"/>
                    <a:pt x="2106" y="1618"/>
                  </a:cubicBezTo>
                  <a:cubicBezTo>
                    <a:pt x="2112" y="1586"/>
                    <a:pt x="2118" y="1552"/>
                    <a:pt x="2123" y="1514"/>
                  </a:cubicBezTo>
                  <a:cubicBezTo>
                    <a:pt x="2129" y="1471"/>
                    <a:pt x="2135" y="1424"/>
                    <a:pt x="2140" y="1370"/>
                  </a:cubicBezTo>
                  <a:cubicBezTo>
                    <a:pt x="2146" y="1310"/>
                    <a:pt x="2152" y="1241"/>
                    <a:pt x="2158" y="1161"/>
                  </a:cubicBezTo>
                  <a:cubicBezTo>
                    <a:pt x="2163" y="1068"/>
                    <a:pt x="2169" y="959"/>
                    <a:pt x="2175" y="827"/>
                  </a:cubicBezTo>
                  <a:cubicBezTo>
                    <a:pt x="2180" y="666"/>
                    <a:pt x="2186" y="465"/>
                    <a:pt x="2192" y="207"/>
                  </a:cubicBezTo>
                  <a:cubicBezTo>
                    <a:pt x="2195" y="0"/>
                    <a:pt x="2195" y="0"/>
                    <a:pt x="2195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/>
            </a:p>
          </p:txBody>
        </p:sp>
        <p:sp>
          <p:nvSpPr>
            <p:cNvPr id="148" name="Line 149" descr="QGsettings001010Mediumy=tanx100MediumMedium00MediumMedium045045180x1y-202010010000012Times New Roman01150.20.20.250.2500BlackBlackBlackBlackBlackBlackBlackMedium00MediumMedium0Medium00MediumMedium000000BlackBlackBlackBlackBlackBlackMedium000MediumMedium0Medium0000BlackBlackBlackBlack000210010000.0110Black111100BlackBlack221.51.500Black1110Black0.210.750.25TrueFalseBlack0.990Black101.5Black50.251211111Black300.750110101AutoAutoAuto11AutoBlack0Medium0Black000MediumMedium0Medium0000BlackBlackBlackMediumSolid50%01001Black0.750000"/>
            <p:cNvSpPr>
              <a:spLocks noChangeShapeType="1"/>
            </p:cNvSpPr>
            <p:nvPr/>
          </p:nvSpPr>
          <p:spPr bwMode="auto">
            <a:xfrm flipV="1">
              <a:off x="7596188" y="1331913"/>
              <a:ext cx="0" cy="5164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</p:grpSp>
      <p:sp>
        <p:nvSpPr>
          <p:cNvPr id="150" name="Oval 149"/>
          <p:cNvSpPr/>
          <p:nvPr/>
        </p:nvSpPr>
        <p:spPr>
          <a:xfrm>
            <a:off x="6020652" y="3411020"/>
            <a:ext cx="256854" cy="256854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/>
          <p:cNvSpPr/>
          <p:nvPr/>
        </p:nvSpPr>
        <p:spPr>
          <a:xfrm>
            <a:off x="7477870" y="3409308"/>
            <a:ext cx="256854" cy="256854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Snip and Round Single Corner Rectangle 151"/>
          <p:cNvSpPr/>
          <p:nvPr/>
        </p:nvSpPr>
        <p:spPr>
          <a:xfrm>
            <a:off x="1356189" y="1869897"/>
            <a:ext cx="3020602" cy="606175"/>
          </a:xfrm>
          <a:prstGeom prst="snip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From the graph we can see that there are two solutions</a:t>
            </a:r>
            <a:endParaRPr lang="en-GB" dirty="0"/>
          </a:p>
        </p:txBody>
      </p:sp>
      <p:sp>
        <p:nvSpPr>
          <p:cNvPr id="153" name="Oval 4"/>
          <p:cNvSpPr>
            <a:spLocks noChangeArrowheads="1"/>
          </p:cNvSpPr>
          <p:nvPr/>
        </p:nvSpPr>
        <p:spPr bwMode="auto">
          <a:xfrm>
            <a:off x="472573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Line 5"/>
          <p:cNvSpPr>
            <a:spLocks noChangeShapeType="1"/>
          </p:cNvSpPr>
          <p:nvPr/>
        </p:nvSpPr>
        <p:spPr bwMode="auto">
          <a:xfrm>
            <a:off x="472573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" name="Line 6"/>
          <p:cNvSpPr>
            <a:spLocks noChangeShapeType="1"/>
          </p:cNvSpPr>
          <p:nvPr/>
        </p:nvSpPr>
        <p:spPr bwMode="auto">
          <a:xfrm flipV="1">
            <a:off x="1410894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" name="Text Box 11"/>
          <p:cNvSpPr txBox="1">
            <a:spLocks noChangeArrowheads="1"/>
          </p:cNvSpPr>
          <p:nvPr/>
        </p:nvSpPr>
        <p:spPr bwMode="auto">
          <a:xfrm>
            <a:off x="2300231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157" name="Text Box 12"/>
          <p:cNvSpPr txBox="1">
            <a:spLocks noChangeArrowheads="1"/>
          </p:cNvSpPr>
          <p:nvPr/>
        </p:nvSpPr>
        <p:spPr bwMode="auto">
          <a:xfrm>
            <a:off x="2300231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58" name="Text Box 13"/>
          <p:cNvSpPr txBox="1">
            <a:spLocks noChangeArrowheads="1"/>
          </p:cNvSpPr>
          <p:nvPr/>
        </p:nvSpPr>
        <p:spPr bwMode="auto">
          <a:xfrm>
            <a:off x="176490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59" name="Text Box 14"/>
          <p:cNvSpPr txBox="1">
            <a:spLocks noChangeArrowheads="1"/>
          </p:cNvSpPr>
          <p:nvPr/>
        </p:nvSpPr>
        <p:spPr bwMode="auto">
          <a:xfrm>
            <a:off x="127505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160" name="Straight Connector 159"/>
          <p:cNvCxnSpPr>
            <a:endCxn id="154" idx="1"/>
          </p:cNvCxnSpPr>
          <p:nvPr/>
        </p:nvCxnSpPr>
        <p:spPr>
          <a:xfrm>
            <a:off x="1403274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endCxn id="153" idx="1"/>
          </p:cNvCxnSpPr>
          <p:nvPr/>
        </p:nvCxnSpPr>
        <p:spPr>
          <a:xfrm rot="16200000" flipV="1">
            <a:off x="730012" y="4408041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2" name="Arc 161"/>
          <p:cNvSpPr/>
          <p:nvPr/>
        </p:nvSpPr>
        <p:spPr>
          <a:xfrm>
            <a:off x="1207337" y="4836381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831239" y="4815013"/>
            <a:ext cx="58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6</a:t>
            </a:r>
            <a:r>
              <a:rPr lang="en-GB" sz="1800" dirty="0" smtClean="0">
                <a:solidFill>
                  <a:srgbClr val="FF0000"/>
                </a:solidFill>
              </a:rPr>
              <a:t>0</a:t>
            </a:r>
            <a:r>
              <a:rPr lang="en-GB" sz="1800" dirty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64" name="Oval 4"/>
          <p:cNvSpPr>
            <a:spLocks noChangeArrowheads="1"/>
          </p:cNvSpPr>
          <p:nvPr/>
        </p:nvSpPr>
        <p:spPr bwMode="auto">
          <a:xfrm>
            <a:off x="3117725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Line 5"/>
          <p:cNvSpPr>
            <a:spLocks noChangeShapeType="1"/>
          </p:cNvSpPr>
          <p:nvPr/>
        </p:nvSpPr>
        <p:spPr bwMode="auto">
          <a:xfrm>
            <a:off x="3117725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6" name="Line 6"/>
          <p:cNvSpPr>
            <a:spLocks noChangeShapeType="1"/>
          </p:cNvSpPr>
          <p:nvPr/>
        </p:nvSpPr>
        <p:spPr bwMode="auto">
          <a:xfrm flipV="1">
            <a:off x="4056047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7" name="Text Box 11"/>
          <p:cNvSpPr txBox="1">
            <a:spLocks noChangeArrowheads="1"/>
          </p:cNvSpPr>
          <p:nvPr/>
        </p:nvSpPr>
        <p:spPr bwMode="auto">
          <a:xfrm>
            <a:off x="4945384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168" name="Text Box 12"/>
          <p:cNvSpPr txBox="1">
            <a:spLocks noChangeArrowheads="1"/>
          </p:cNvSpPr>
          <p:nvPr/>
        </p:nvSpPr>
        <p:spPr bwMode="auto">
          <a:xfrm>
            <a:off x="4945384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69" name="Text Box 13"/>
          <p:cNvSpPr txBox="1">
            <a:spLocks noChangeArrowheads="1"/>
          </p:cNvSpPr>
          <p:nvPr/>
        </p:nvSpPr>
        <p:spPr bwMode="auto">
          <a:xfrm>
            <a:off x="2821642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70" name="Text Box 14"/>
          <p:cNvSpPr txBox="1">
            <a:spLocks noChangeArrowheads="1"/>
          </p:cNvSpPr>
          <p:nvPr/>
        </p:nvSpPr>
        <p:spPr bwMode="auto">
          <a:xfrm>
            <a:off x="2772658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171" name="Straight Connector 170"/>
          <p:cNvCxnSpPr>
            <a:endCxn id="165" idx="1"/>
          </p:cNvCxnSpPr>
          <p:nvPr/>
        </p:nvCxnSpPr>
        <p:spPr>
          <a:xfrm>
            <a:off x="4048427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4277573" y="5081301"/>
            <a:ext cx="58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6</a:t>
            </a:r>
            <a:r>
              <a:rPr lang="en-GB" sz="1800" dirty="0" smtClean="0">
                <a:solidFill>
                  <a:srgbClr val="FF0000"/>
                </a:solidFill>
              </a:rPr>
              <a:t>0</a:t>
            </a:r>
            <a:r>
              <a:rPr lang="en-GB" sz="1800" dirty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1060383" y="6207942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12</a:t>
            </a:r>
            <a:r>
              <a:rPr lang="en-GB" sz="2000" dirty="0"/>
              <a:t>0°</a:t>
            </a:r>
          </a:p>
        </p:txBody>
      </p:sp>
      <p:sp>
        <p:nvSpPr>
          <p:cNvPr id="176" name="TextBox 175"/>
          <p:cNvSpPr txBox="1">
            <a:spLocks noChangeArrowheads="1"/>
          </p:cNvSpPr>
          <p:nvPr/>
        </p:nvSpPr>
        <p:spPr bwMode="auto">
          <a:xfrm>
            <a:off x="3460614" y="6207942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300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177" name="Snip and Round Single Corner Rectangle 176"/>
          <p:cNvSpPr/>
          <p:nvPr/>
        </p:nvSpPr>
        <p:spPr>
          <a:xfrm>
            <a:off x="595902" y="2679842"/>
            <a:ext cx="4438436" cy="606175"/>
          </a:xfrm>
          <a:prstGeom prst="snipRoundRect">
            <a:avLst>
              <a:gd name="adj1" fmla="val 31921"/>
              <a:gd name="adj2" fmla="val 336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 the CAST diagram there are two possible angles. One reflex the other obtuse.</a:t>
            </a:r>
            <a:endParaRPr lang="en-GB" dirty="0"/>
          </a:p>
        </p:txBody>
      </p:sp>
      <p:graphicFrame>
        <p:nvGraphicFramePr>
          <p:cNvPr id="178" name="Object 177"/>
          <p:cNvGraphicFramePr>
            <a:graphicFrameLocks noChangeAspect="1"/>
          </p:cNvGraphicFramePr>
          <p:nvPr/>
        </p:nvGraphicFramePr>
        <p:xfrm>
          <a:off x="1244600" y="3482975"/>
          <a:ext cx="1457325" cy="368300"/>
        </p:xfrm>
        <a:graphic>
          <a:graphicData uri="http://schemas.openxmlformats.org/presentationml/2006/ole">
            <p:oleObj spid="_x0000_s18434" name="Equation" r:id="rId4" imgW="952200" imgH="241200" progId="Equation.3">
              <p:embed/>
            </p:oleObj>
          </a:graphicData>
        </a:graphic>
      </p:graphicFrame>
      <p:graphicFrame>
        <p:nvGraphicFramePr>
          <p:cNvPr id="179" name="Object 178"/>
          <p:cNvGraphicFramePr>
            <a:graphicFrameLocks noChangeAspect="1"/>
          </p:cNvGraphicFramePr>
          <p:nvPr/>
        </p:nvGraphicFramePr>
        <p:xfrm>
          <a:off x="2738438" y="3538538"/>
          <a:ext cx="620712" cy="273050"/>
        </p:xfrm>
        <a:graphic>
          <a:graphicData uri="http://schemas.openxmlformats.org/presentationml/2006/ole">
            <p:oleObj spid="_x0000_s18435" name="Equation" r:id="rId5" imgW="406080" imgH="177480" progId="Equation.3">
              <p:embed/>
            </p:oleObj>
          </a:graphicData>
        </a:graphic>
      </p:graphicFrame>
      <p:cxnSp>
        <p:nvCxnSpPr>
          <p:cNvPr id="172" name="Straight Connector 171"/>
          <p:cNvCxnSpPr>
            <a:endCxn id="164" idx="5"/>
          </p:cNvCxnSpPr>
          <p:nvPr/>
        </p:nvCxnSpPr>
        <p:spPr>
          <a:xfrm>
            <a:off x="4048427" y="5081303"/>
            <a:ext cx="712923" cy="6639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3" name="Arc 172"/>
          <p:cNvSpPr/>
          <p:nvPr/>
        </p:nvSpPr>
        <p:spPr>
          <a:xfrm>
            <a:off x="3852490" y="4836381"/>
            <a:ext cx="489843" cy="489843"/>
          </a:xfrm>
          <a:prstGeom prst="arc">
            <a:avLst>
              <a:gd name="adj1" fmla="val 3056521"/>
              <a:gd name="adj2" fmla="val 69721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1" name="Snip and Round Single Corner Rectangle 180"/>
          <p:cNvSpPr/>
          <p:nvPr/>
        </p:nvSpPr>
        <p:spPr>
          <a:xfrm>
            <a:off x="5766870" y="5209953"/>
            <a:ext cx="2962461" cy="1095154"/>
          </a:xfrm>
          <a:prstGeom prst="snipRoundRect">
            <a:avLst>
              <a:gd name="adj1" fmla="val 31921"/>
              <a:gd name="adj2" fmla="val 3361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 the CAST diagram A negative angle means we move </a:t>
            </a:r>
            <a:r>
              <a:rPr lang="en-GB" b="1" u="sng" dirty="0" smtClean="0"/>
              <a:t>Clockwise</a:t>
            </a:r>
            <a:endParaRPr lang="en-GB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/>
      <p:bldP spid="157" grpId="0"/>
      <p:bldP spid="158" grpId="0"/>
      <p:bldP spid="159" grpId="0"/>
      <p:bldP spid="162" grpId="0" animBg="1"/>
      <p:bldP spid="163" grpId="0"/>
      <p:bldP spid="164" grpId="0" animBg="1"/>
      <p:bldP spid="165" grpId="0" animBg="1"/>
      <p:bldP spid="166" grpId="0" animBg="1"/>
      <p:bldP spid="167" grpId="0"/>
      <p:bldP spid="168" grpId="0"/>
      <p:bldP spid="169" grpId="0"/>
      <p:bldP spid="170" grpId="0"/>
      <p:bldP spid="174" grpId="0"/>
      <p:bldP spid="175" grpId="0"/>
      <p:bldP spid="176" grpId="0"/>
      <p:bldP spid="177" grpId="0" animBg="1"/>
      <p:bldP spid="173" grpId="0" animBg="1"/>
      <p:bldP spid="1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6150" name="TextBox 1"/>
              <p:cNvSpPr txBox="1">
                <a:spLocks noChangeArrowheads="1"/>
              </p:cNvSpPr>
              <p:nvPr/>
            </p:nvSpPr>
            <p:spPr bwMode="auto">
              <a:xfrm>
                <a:off x="214869" y="156049"/>
                <a:ext cx="7929563" cy="3323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>
                    <a:latin typeface="Calibri" pitchFamily="34" charset="0"/>
                  </a:rPr>
                  <a:t>Example</a:t>
                </a:r>
                <a:endParaRPr lang="en-GB" sz="2000" dirty="0">
                  <a:latin typeface="Calibri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Calibri" pitchFamily="34" charset="0"/>
                  </a:rPr>
                  <a:t>Solve each of the following equations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0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≤360°</m:t>
                    </m:r>
                  </m:oMath>
                </a14:m>
                <a:r>
                  <a:rPr lang="en-GB" sz="2000" dirty="0" smtClean="0">
                    <a:latin typeface="Calibri" pitchFamily="34" charset="0"/>
                  </a:rPr>
                  <a:t>, </a:t>
                </a:r>
                <a:r>
                  <a:rPr lang="en-GB" sz="2000" dirty="0">
                    <a:latin typeface="Calibri" pitchFamily="34" charset="0"/>
                  </a:rPr>
                  <a:t>giving your answers correct to 2 decimal places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Calibri" pitchFamily="34" charset="0"/>
                  </a:rPr>
                  <a:t>(</a:t>
                </a:r>
                <a:r>
                  <a:rPr lang="en-GB" sz="2000" dirty="0" err="1">
                    <a:latin typeface="Calibri" pitchFamily="34" charset="0"/>
                  </a:rPr>
                  <a:t>i</a:t>
                </a:r>
                <a:r>
                  <a:rPr lang="en-GB" sz="2000" dirty="0" smtClean="0">
                    <a:latin typeface="Calibri" pitchFamily="34" charset="0"/>
                  </a:rPr>
                  <a:t>)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func>
                      <m:func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=2</m:t>
                    </m:r>
                  </m:oMath>
                </a14:m>
                <a:endParaRPr lang="en-GB" sz="2000" dirty="0">
                  <a:latin typeface="Calibri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Calibri" pitchFamily="34" charset="0"/>
                  </a:rPr>
                  <a:t>(ii</a:t>
                </a:r>
                <a:r>
                  <a:rPr lang="en-GB" sz="2000" dirty="0" smtClean="0">
                    <a:latin typeface="Calibri" pitchFamily="34" charset="0"/>
                  </a:rPr>
                  <a:t>)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1−4</m:t>
                    </m:r>
                    <m:func>
                      <m:func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=0</m:t>
                    </m:r>
                  </m:oMath>
                </a14:m>
                <a:endParaRPr lang="en-GB" sz="2000" dirty="0">
                  <a:latin typeface="Calibri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Calibri" pitchFamily="34" charset="0"/>
                  </a:rPr>
                  <a:t>(iii</a:t>
                </a:r>
                <a:r>
                  <a:rPr lang="en-GB" sz="2000" dirty="0" smtClean="0">
                    <a:latin typeface="Calibri" pitchFamily="34" charset="0"/>
                  </a:rPr>
                  <a:t>)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5+6</m:t>
                    </m:r>
                    <m:func>
                      <m:func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=1</m:t>
                    </m:r>
                  </m:oMath>
                </a14:m>
                <a:endParaRPr lang="en-GB" sz="2000" dirty="0">
                  <a:latin typeface="Calibri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000" dirty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6150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869" y="156049"/>
                <a:ext cx="7929563" cy="332398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6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7079" y="3370521"/>
            <a:ext cx="108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endParaRPr lang="en-GB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766725" y="3207562"/>
          <a:ext cx="1050925" cy="706438"/>
        </p:xfrm>
        <a:graphic>
          <a:graphicData uri="http://schemas.openxmlformats.org/presentationml/2006/ole">
            <p:oleObj spid="_x0000_s19458" name="Equation" r:id="rId4" imgW="583920" imgH="393480" progId="Equation.3">
              <p:embed/>
            </p:oleObj>
          </a:graphicData>
        </a:graphic>
      </p:graphicFrame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1092349" y="3985286"/>
          <a:ext cx="981075" cy="320675"/>
        </p:xfrm>
        <a:graphic>
          <a:graphicData uri="http://schemas.openxmlformats.org/presentationml/2006/ole">
            <p:oleObj spid="_x0000_s19459" name="Equation" r:id="rId5" imgW="545760" imgH="177480" progId="Equation.3">
              <p:embed/>
            </p:oleObj>
          </a:graphicData>
        </a:graphic>
      </p:graphicFrame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428424" y="3612519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428424" y="4599825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4366745" y="3612519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256082" y="3760560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256082" y="4875226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132341" y="3834581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083356" y="4870872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13" name="Straight Connector 12"/>
          <p:cNvCxnSpPr>
            <a:endCxn id="7" idx="1"/>
          </p:cNvCxnSpPr>
          <p:nvPr/>
        </p:nvCxnSpPr>
        <p:spPr>
          <a:xfrm>
            <a:off x="4359125" y="4592205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6" idx="1"/>
          </p:cNvCxnSpPr>
          <p:nvPr/>
        </p:nvCxnSpPr>
        <p:spPr>
          <a:xfrm rot="16200000" flipV="1">
            <a:off x="3685863" y="3918944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4163188" y="4347284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68233" y="4325916"/>
            <a:ext cx="706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41.8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6073576" y="3612519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6073576" y="4599825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7011898" y="3612519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901235" y="3760560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7901235" y="4875226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777493" y="3834581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728509" y="4870872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4" name="Straight Connector 23"/>
          <p:cNvCxnSpPr>
            <a:endCxn id="18" idx="1"/>
          </p:cNvCxnSpPr>
          <p:nvPr/>
        </p:nvCxnSpPr>
        <p:spPr>
          <a:xfrm>
            <a:off x="7004278" y="4592205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7" idx="7"/>
          </p:cNvCxnSpPr>
          <p:nvPr/>
        </p:nvCxnSpPr>
        <p:spPr>
          <a:xfrm flipV="1">
            <a:off x="7004278" y="3894520"/>
            <a:ext cx="712923" cy="69768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>
            <a:off x="6808341" y="4347284"/>
            <a:ext cx="489843" cy="489843"/>
          </a:xfrm>
          <a:prstGeom prst="arc">
            <a:avLst>
              <a:gd name="adj1" fmla="val 1851614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95069" y="4232609"/>
            <a:ext cx="67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41.8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16234" y="5718845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138.2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16465" y="5718845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41.8</a:t>
            </a:r>
            <a:r>
              <a:rPr lang="en-GB" sz="2000" dirty="0" smtClean="0"/>
              <a:t>°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6" grpId="0" animBg="1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563526"/>
            <a:ext cx="108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(ii) 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30263" y="400050"/>
          <a:ext cx="1073150" cy="706438"/>
        </p:xfrm>
        <a:graphic>
          <a:graphicData uri="http://schemas.openxmlformats.org/presentationml/2006/ole">
            <p:oleObj spid="_x0000_s20482" name="Equation" r:id="rId3" imgW="596880" imgH="39348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166777" y="1178291"/>
          <a:ext cx="981075" cy="320675"/>
        </p:xfrm>
        <a:graphic>
          <a:graphicData uri="http://schemas.openxmlformats.org/presentationml/2006/ole">
            <p:oleObj spid="_x0000_s20483" name="Equation" r:id="rId4" imgW="545760" imgH="177480" progId="Equation.3">
              <p:embed/>
            </p:oleObj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02852" y="805524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502852" y="1792830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4441173" y="805524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30510" y="953565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30510" y="2068231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206769" y="1027586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157784" y="2063877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12" name="Straight Connector 11"/>
          <p:cNvCxnSpPr>
            <a:endCxn id="6" idx="1"/>
          </p:cNvCxnSpPr>
          <p:nvPr/>
        </p:nvCxnSpPr>
        <p:spPr>
          <a:xfrm>
            <a:off x="4433553" y="1785210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33553" y="1785211"/>
            <a:ext cx="542484" cy="80913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4237616" y="1540289"/>
            <a:ext cx="489843" cy="489843"/>
          </a:xfrm>
          <a:prstGeom prst="arc">
            <a:avLst>
              <a:gd name="adj1" fmla="val 370016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25163" y="1806000"/>
            <a:ext cx="706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75.5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6148004" y="805524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148004" y="1792830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 flipV="1">
            <a:off x="7086326" y="805524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975663" y="953565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975663" y="2068231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851921" y="1027586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802937" y="2063877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3" name="Straight Connector 22"/>
          <p:cNvCxnSpPr>
            <a:endCxn id="17" idx="1"/>
          </p:cNvCxnSpPr>
          <p:nvPr/>
        </p:nvCxnSpPr>
        <p:spPr>
          <a:xfrm>
            <a:off x="7078706" y="1785210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078706" y="925033"/>
            <a:ext cx="502308" cy="86017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882769" y="1540289"/>
            <a:ext cx="489843" cy="489843"/>
          </a:xfrm>
          <a:prstGeom prst="arc">
            <a:avLst>
              <a:gd name="adj1" fmla="val 1762664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369497" y="1425614"/>
            <a:ext cx="67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75.5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090662" y="2911850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284.5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90893" y="2911850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75.5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75683" y="3639879"/>
            <a:ext cx="108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(iii) </a:t>
            </a:r>
            <a:endParaRPr lang="en-GB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52475" y="3476625"/>
          <a:ext cx="1257300" cy="706438"/>
        </p:xfrm>
        <a:graphic>
          <a:graphicData uri="http://schemas.openxmlformats.org/presentationml/2006/ole">
            <p:oleObj spid="_x0000_s20484" name="Equation" r:id="rId5" imgW="698400" imgH="393480" progId="Equation.3">
              <p:embed/>
            </p:oleObj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1101725" y="4254500"/>
          <a:ext cx="1141413" cy="320675"/>
        </p:xfrm>
        <a:graphic>
          <a:graphicData uri="http://schemas.openxmlformats.org/presentationml/2006/ole">
            <p:oleObj spid="_x0000_s20485" name="Equation" r:id="rId6" imgW="634680" imgH="177480" progId="Equation.3">
              <p:embed/>
            </p:oleObj>
          </a:graphicData>
        </a:graphic>
      </p:graphicFrame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517028" y="3881877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3517028" y="4869183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flipV="1">
            <a:off x="4455349" y="3881877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344686" y="4029918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344686" y="5144584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220945" y="410393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3171960" y="5140230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39" name="Straight Connector 38"/>
          <p:cNvCxnSpPr>
            <a:endCxn id="33" idx="1"/>
          </p:cNvCxnSpPr>
          <p:nvPr/>
        </p:nvCxnSpPr>
        <p:spPr>
          <a:xfrm>
            <a:off x="4447729" y="4861563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2" idx="1"/>
          </p:cNvCxnSpPr>
          <p:nvPr/>
        </p:nvCxnSpPr>
        <p:spPr>
          <a:xfrm rot="16200000" flipV="1">
            <a:off x="3774467" y="4188302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4251792" y="4616642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756837" y="4595274"/>
            <a:ext cx="706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33.7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>
            <a:off x="6162180" y="3881877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6162180" y="4869183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 flipV="1">
            <a:off x="7100502" y="3881877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7989839" y="4029918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7989839" y="5144584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5866097" y="410393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817113" y="5140230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50" name="Straight Connector 49"/>
          <p:cNvCxnSpPr>
            <a:endCxn id="44" idx="1"/>
          </p:cNvCxnSpPr>
          <p:nvPr/>
        </p:nvCxnSpPr>
        <p:spPr>
          <a:xfrm>
            <a:off x="7092882" y="4861563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3" idx="5"/>
          </p:cNvCxnSpPr>
          <p:nvPr/>
        </p:nvCxnSpPr>
        <p:spPr>
          <a:xfrm>
            <a:off x="7092882" y="4861564"/>
            <a:ext cx="712923" cy="6639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896945" y="4616642"/>
            <a:ext cx="489843" cy="489843"/>
          </a:xfrm>
          <a:prstGeom prst="arc">
            <a:avLst>
              <a:gd name="adj1" fmla="val 3376292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362408" y="4863474"/>
            <a:ext cx="67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33.7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104838" y="5988203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146.3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505069" y="5988203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326.3</a:t>
            </a:r>
            <a:r>
              <a:rPr lang="en-GB" sz="2000" dirty="0" smtClean="0"/>
              <a:t>°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5" grpId="0" animBg="1"/>
      <p:bldP spid="26" grpId="0"/>
      <p:bldP spid="27" grpId="0"/>
      <p:bldP spid="28" grpId="0"/>
      <p:bldP spid="29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41" grpId="0" animBg="1"/>
      <p:bldP spid="42" grpId="0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2" grpId="0" animBg="1"/>
      <p:bldP spid="53" grpId="0"/>
      <p:bldP spid="54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360</Words>
  <Application>Microsoft Office PowerPoint</Application>
  <PresentationFormat>On-screen Show (4:3)</PresentationFormat>
  <Paragraphs>190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Microsoft Equation 3.0</vt:lpstr>
      <vt:lpstr>Trig Graphs &amp; The CAST diagram</vt:lpstr>
      <vt:lpstr>Slide 2</vt:lpstr>
      <vt:lpstr>Slide 3</vt:lpstr>
      <vt:lpstr>Slide 4</vt:lpstr>
      <vt:lpstr>The CAST Diagram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Graphs &amp; The CAST diagram</dc:title>
  <dc:creator>Administrator</dc:creator>
  <cp:lastModifiedBy>Administrator</cp:lastModifiedBy>
  <cp:revision>11</cp:revision>
  <dcterms:created xsi:type="dcterms:W3CDTF">2012-02-01T09:49:40Z</dcterms:created>
  <dcterms:modified xsi:type="dcterms:W3CDTF">2012-02-01T13:30:11Z</dcterms:modified>
</cp:coreProperties>
</file>