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9" r:id="rId5"/>
    <p:sldId id="266" r:id="rId6"/>
    <p:sldId id="267" r:id="rId7"/>
    <p:sldId id="268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4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74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2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1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7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43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8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3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6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4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843B8-04B2-476B-9EF5-490B9D1851F8}" type="datetimeFigureOut">
              <a:rPr lang="en-GB" smtClean="0"/>
              <a:t>04/03/2014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93CA-240C-4175-A63C-C9BAD7A74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3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3" Type="http://schemas.openxmlformats.org/officeDocument/2006/relationships/image" Target="../media/image3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" Type="http://schemas.openxmlformats.org/officeDocument/2006/relationships/image" Target="../media/image2.png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19" Type="http://schemas.openxmlformats.org/officeDocument/2006/relationships/image" Target="../media/image10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0.png"/><Relationship Id="rId7" Type="http://schemas.openxmlformats.org/officeDocument/2006/relationships/image" Target="../media/image1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10" Type="http://schemas.openxmlformats.org/officeDocument/2006/relationships/image" Target="../media/image126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12" Type="http://schemas.openxmlformats.org/officeDocument/2006/relationships/image" Target="../media/image13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Right Angled Trigonometry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5C26766D-4D55-4A81-BC24-4C630AAFC0BC}" type="datetime2">
              <a:rPr lang="en-GB" smtClean="0"/>
              <a:pPr/>
              <a:t>Tuesday, 04 March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9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48464" cy="269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2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188640"/>
            <a:ext cx="8999984" cy="343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1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92480" cy="3387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4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3" y="74637"/>
            <a:ext cx="8886825" cy="616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6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1904" y="109081"/>
            <a:ext cx="50901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Calculate the size of angle A in the triangle ABC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145" name="Object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68" t="-4738" r="-9055" b="-7404"/>
          <a:stretch>
            <a:fillRect/>
          </a:stretch>
        </p:blipFill>
        <p:spPr bwMode="auto">
          <a:xfrm>
            <a:off x="1699241" y="1124744"/>
            <a:ext cx="302244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29866" y="1412776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Opp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3013988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Hyp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3582" y="1801022"/>
            <a:ext cx="1133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Adj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810888" y="1808277"/>
            <a:ext cx="738798" cy="36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31555" y="1666991"/>
                <a:ext cx="12077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555" y="1666991"/>
                <a:ext cx="120770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55691" y="1522975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691" y="1522975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631555" y="2484819"/>
                <a:ext cx="12077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555" y="2484819"/>
                <a:ext cx="1207702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5691" y="2340803"/>
                <a:ext cx="423514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691" y="2340803"/>
                <a:ext cx="423514" cy="7848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84168" y="3124607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124607"/>
                <a:ext cx="76687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88444" y="3124607"/>
                <a:ext cx="17769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0.66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444" y="3124607"/>
                <a:ext cx="1776961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55974" y="3586272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5974" y="3586272"/>
                <a:ext cx="76687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76256" y="3576415"/>
                <a:ext cx="941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41.8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3576415"/>
                <a:ext cx="94128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6142299" y="4026315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2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Object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7715"/>
          <a:stretch>
            <a:fillRect/>
          </a:stretch>
        </p:blipFill>
        <p:spPr bwMode="auto">
          <a:xfrm>
            <a:off x="888773" y="4029916"/>
            <a:ext cx="3379850" cy="165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Object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7616" b="-7870"/>
          <a:stretch>
            <a:fillRect/>
          </a:stretch>
        </p:blipFill>
        <p:spPr bwMode="auto">
          <a:xfrm>
            <a:off x="1187624" y="966439"/>
            <a:ext cx="2782148" cy="184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79512" y="68431"/>
            <a:ext cx="59641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Find the size of angle x in each of the following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69785" y="762812"/>
            <a:ext cx="470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(ii)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95562" y="853261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562" y="853261"/>
                <a:ext cx="124457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519698" y="709245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698" y="709245"/>
                <a:ext cx="808811" cy="8510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95562" y="1556792"/>
                <a:ext cx="13308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𝑋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562" y="1556792"/>
                <a:ext cx="1330813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19698" y="1412776"/>
                <a:ext cx="6559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1.2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4.7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9698" y="1412776"/>
                <a:ext cx="655949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48175" y="2073622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175" y="2073622"/>
                <a:ext cx="774571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552451" y="2073622"/>
                <a:ext cx="19837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0.255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451" y="2073622"/>
                <a:ext cx="1983748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19981" y="2502753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9981" y="2502753"/>
                <a:ext cx="774571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40263" y="2492896"/>
                <a:ext cx="1111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1</m:t>
                      </m:r>
                      <m:r>
                        <a:rPr lang="en-GB" sz="2400" b="0" i="1" smtClean="0">
                          <a:latin typeface="Cambria Math"/>
                        </a:rPr>
                        <m:t>4.32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263" y="2492896"/>
                <a:ext cx="1111202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5806306" y="2942796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26582" y="3766115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582" y="3766115"/>
                <a:ext cx="1244571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50718" y="3622099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718" y="3622099"/>
                <a:ext cx="808811" cy="85100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26582" y="4469646"/>
                <a:ext cx="12522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𝑋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582" y="4469646"/>
                <a:ext cx="1252266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50718" y="4325630"/>
                <a:ext cx="6559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3.7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718" y="4325630"/>
                <a:ext cx="655949" cy="7861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79195" y="4986476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9195" y="4986476"/>
                <a:ext cx="774571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83471" y="4986476"/>
                <a:ext cx="18138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2.70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471" y="4986476"/>
                <a:ext cx="1813830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51001" y="5415607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001" y="5415607"/>
                <a:ext cx="774571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71283" y="5405750"/>
                <a:ext cx="1111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9.70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283" y="5405750"/>
                <a:ext cx="1111202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5937326" y="5855650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92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07" r="-3723"/>
          <a:stretch>
            <a:fillRect/>
          </a:stretch>
        </p:blipFill>
        <p:spPr bwMode="auto">
          <a:xfrm>
            <a:off x="1115616" y="332656"/>
            <a:ext cx="1836245" cy="227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269785" y="332656"/>
            <a:ext cx="52770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latin typeface="Arial" pitchFamily="34" charset="0"/>
                <a:cs typeface="Times New Roman" pitchFamily="18" charset="0"/>
              </a:rPr>
              <a:t>(iii)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18879" y="809709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879" y="809709"/>
                <a:ext cx="125098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43015" y="665693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015" y="665693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18879" y="1513240"/>
                <a:ext cx="1295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𝑋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8879" y="1513240"/>
                <a:ext cx="129554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43015" y="1369224"/>
                <a:ext cx="593432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015" y="1369224"/>
                <a:ext cx="593432" cy="7813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71492" y="2030070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492" y="2030070"/>
                <a:ext cx="77457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75768" y="2030070"/>
                <a:ext cx="1999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0.583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768" y="2030070"/>
                <a:ext cx="199990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43298" y="2459201"/>
                <a:ext cx="77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𝑋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98" y="2459201"/>
                <a:ext cx="774571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63580" y="2449344"/>
                <a:ext cx="1111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5</m:t>
                      </m:r>
                      <m:r>
                        <a:rPr lang="en-GB" sz="2400" b="0" i="1" smtClean="0">
                          <a:latin typeface="Cambria Math"/>
                        </a:rPr>
                        <m:t>4.31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580" y="2449344"/>
                <a:ext cx="1111202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4729623" y="2899244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41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Object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18" t="-3558" r="-8633" b="-9859"/>
          <a:stretch>
            <a:fillRect/>
          </a:stretch>
        </p:blipFill>
        <p:spPr bwMode="auto">
          <a:xfrm>
            <a:off x="798379" y="1073340"/>
            <a:ext cx="2023056" cy="2427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 flipH="1">
            <a:off x="4419649" y="1400062"/>
            <a:ext cx="821123" cy="1666046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122141" y="2982806"/>
            <a:ext cx="499814" cy="5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Q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91523" y="836712"/>
            <a:ext cx="499814" cy="7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P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04234" y="1919862"/>
            <a:ext cx="499814" cy="35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93357" y="3018507"/>
            <a:ext cx="499814" cy="35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116762" y="1995078"/>
            <a:ext cx="618817" cy="47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→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8689" y="65701"/>
            <a:ext cx="657154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	Calculate the size of angle PQR in the triangle below.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81054" y="1471238"/>
                <a:ext cx="12509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054" y="1471238"/>
                <a:ext cx="1250983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005190" y="1327222"/>
                <a:ext cx="824841" cy="856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𝐻𝑦𝑝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190" y="1327222"/>
                <a:ext cx="824841" cy="8567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81054" y="2309406"/>
                <a:ext cx="1306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𝑄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054" y="2309406"/>
                <a:ext cx="1306704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005190" y="2165390"/>
                <a:ext cx="42351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190" y="2165390"/>
                <a:ext cx="423514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06552" y="2826236"/>
                <a:ext cx="7857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𝑄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552" y="2826236"/>
                <a:ext cx="785728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781"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37943" y="2826236"/>
                <a:ext cx="19999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0.375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943" y="2826236"/>
                <a:ext cx="199990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06552" y="3255367"/>
                <a:ext cx="7857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𝑄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552" y="3255367"/>
                <a:ext cx="785728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781"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25755" y="3245510"/>
                <a:ext cx="941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8.0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755" y="3245510"/>
                <a:ext cx="941283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291798" y="3695410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64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56818"/>
            <a:ext cx="20313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Example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7" name="Object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5" t="-2737" r="-17671" b="-10381"/>
          <a:stretch>
            <a:fillRect/>
          </a:stretch>
        </p:blipFill>
        <p:spPr bwMode="auto">
          <a:xfrm>
            <a:off x="2463373" y="398766"/>
            <a:ext cx="2972723" cy="293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3068960"/>
            <a:ext cx="8064896" cy="207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 figure is a pyramid on a square base ABCD. The edges of the base are 30cm long and the height, EH, of the pyramid is 42cm. Find 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a) the length of AC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b) the angle EAH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ject 1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15" t="-2737" r="-17671" b="-10381"/>
          <a:stretch>
            <a:fillRect/>
          </a:stretch>
        </p:blipFill>
        <p:spPr bwMode="auto">
          <a:xfrm>
            <a:off x="323528" y="260648"/>
            <a:ext cx="2972723" cy="293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1115616" y="2780928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11760" y="220486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92482" y="1342831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42cm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91880" y="476672"/>
            <a:ext cx="23151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a) the length of AC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12823" y="1127387"/>
            <a:ext cx="4829977" cy="430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Using </a:t>
            </a:r>
            <a:r>
              <a:rPr kumimoji="0" lang="en-GB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pythagoras</a:t>
            </a: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theorem with the base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10857" y="1900240"/>
            <a:ext cx="1296144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211960" y="1698461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A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826380" y="315540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56349" y="301171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B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5766452" y="3068960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C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5756834" y="1674023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D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5834492" y="2267580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30cm 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510857" y="1900240"/>
            <a:ext cx="1296144" cy="129893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60232" y="1954090"/>
                <a:ext cx="2007601" cy="435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𝐴𝐶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954090"/>
                <a:ext cx="2007601" cy="4354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668855" y="2561512"/>
                <a:ext cx="13938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𝐴𝐶</m:t>
                      </m:r>
                      <m:r>
                        <a:rPr lang="en-GB" b="0" i="1" smtClean="0">
                          <a:latin typeface="Cambria Math"/>
                        </a:rPr>
                        <m:t>=42.42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855" y="2561512"/>
                <a:ext cx="139384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6708912" y="2924944"/>
            <a:ext cx="135378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28434" y="3832931"/>
            <a:ext cx="20876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b) the angle EAH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1068" y="4263818"/>
            <a:ext cx="2414989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Draw the right angled triangle</a:t>
            </a:r>
            <a:r>
              <a:rPr kumimoji="0" lang="en-GB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for EAH</a:t>
            </a:r>
            <a:endParaRPr kumimoji="0" lang="en-GB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9" name="Right Triangle 48"/>
          <p:cNvSpPr/>
          <p:nvPr/>
        </p:nvSpPr>
        <p:spPr>
          <a:xfrm flipH="1">
            <a:off x="3881954" y="4290358"/>
            <a:ext cx="825740" cy="1684882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75862" y="401118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itchFamily="18" charset="0"/>
              </a:rPr>
              <a:t>E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4684613" y="4966882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42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cm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07904" y="5902651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itchFamily="18" charset="0"/>
              </a:rPr>
              <a:t>A</a:t>
            </a:r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4616712" y="5934578"/>
            <a:ext cx="328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itchFamily="18" charset="0"/>
              </a:rPr>
              <a:t>H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3900169" y="6084004"/>
            <a:ext cx="1045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21.21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cm </a:t>
            </a:r>
            <a:endParaRPr lang="en-GB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796136" y="4075730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075730"/>
                <a:ext cx="1244571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020272" y="3931714"/>
                <a:ext cx="808811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𝑂𝑝𝑝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𝐴𝑑𝑗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3931714"/>
                <a:ext cx="808811" cy="85100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796136" y="4913898"/>
                <a:ext cx="12445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4913898"/>
                <a:ext cx="1244571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020272" y="4769882"/>
                <a:ext cx="995785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/>
                            </a:rPr>
                            <m:t>42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/>
                            </a:rPr>
                            <m:t>21.21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769882"/>
                <a:ext cx="995785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321634" y="5430728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34" y="5430728"/>
                <a:ext cx="766877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053025" y="5430728"/>
                <a:ext cx="20462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40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0.1.97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025" y="5430728"/>
                <a:ext cx="2046266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21634" y="5859859"/>
                <a:ext cx="7668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𝐴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1634" y="5859859"/>
                <a:ext cx="766877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040837" y="5850002"/>
                <a:ext cx="941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6</m:t>
                      </m:r>
                      <m:r>
                        <a:rPr lang="en-GB" sz="2400" b="0" i="1" smtClean="0">
                          <a:latin typeface="Cambria Math"/>
                        </a:rPr>
                        <m:t>3.2</m:t>
                      </m:r>
                      <m:r>
                        <a:rPr lang="en-GB" sz="24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837" y="5850002"/>
                <a:ext cx="941283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>
            <a:off x="6306880" y="6299902"/>
            <a:ext cx="153823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25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 animBg="1"/>
      <p:bldP spid="33" grpId="0"/>
      <p:bldP spid="34" grpId="0"/>
      <p:bldP spid="35" grpId="0"/>
      <p:bldP spid="36" grpId="0"/>
      <p:bldP spid="37" grpId="0"/>
      <p:bldP spid="38" grpId="0"/>
      <p:bldP spid="42" grpId="0"/>
      <p:bldP spid="43" grpId="0"/>
      <p:bldP spid="47" grpId="0"/>
      <p:bldP spid="48" grpId="0" animBg="1"/>
      <p:bldP spid="49" grpId="0" animBg="1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" y="180975"/>
            <a:ext cx="9053371" cy="4904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9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87402" cy="33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1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60537</TotalTime>
  <Words>323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Right Angled Trigonometry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Angled Trigonometry</dc:title>
  <dc:creator>S.Cooper</dc:creator>
  <cp:lastModifiedBy>S.Cooper</cp:lastModifiedBy>
  <cp:revision>20</cp:revision>
  <dcterms:created xsi:type="dcterms:W3CDTF">2012-10-10T09:09:24Z</dcterms:created>
  <dcterms:modified xsi:type="dcterms:W3CDTF">2014-03-04T12:07:05Z</dcterms:modified>
</cp:coreProperties>
</file>