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79" r:id="rId2"/>
    <p:sldId id="256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37EE05B-0870-423B-9FAD-0A7F4CEF6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1FC30A7-D56B-4E0F-BEC1-E9F406A3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7E891A-0F60-4C69-8707-21CC1BE288F8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07950" y="5445125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811838"/>
            <a:ext cx="1600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68313" y="5734050"/>
            <a:ext cx="58324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www.furthermaths.org.uk</a:t>
            </a:r>
            <a:endParaRPr lang="en-US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57563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>
                <a:latin typeface="Bradley Hand ITC" pitchFamily="66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04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2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980728"/>
            <a:ext cx="2058988" cy="5250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29325" cy="5250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3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269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988840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6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0705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5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6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2327275"/>
            <a:ext cx="8229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107950" y="6172200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468313" y="6300788"/>
            <a:ext cx="8280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		</a:t>
            </a:r>
            <a:r>
              <a:rPr lang="en-GB"/>
              <a:t>www.furthermaths.org.uk</a:t>
            </a:r>
            <a:endParaRPr lang="en-US"/>
          </a:p>
          <a:p>
            <a:pPr eaLnBrk="1" hangingPunct="1">
              <a:spcBef>
                <a:spcPct val="50000"/>
              </a:spcBef>
            </a:pP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5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3175" algn="in">
            <a:solidFill>
              <a:srgbClr val="CC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19700" y="3789363"/>
            <a:ext cx="3924300" cy="266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50825" y="2492375"/>
            <a:ext cx="889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400" b="1"/>
              <a:t>Further Mathematics Support Programme</a:t>
            </a:r>
          </a:p>
        </p:txBody>
      </p:sp>
      <p:pic>
        <p:nvPicPr>
          <p:cNvPr id="3078" name="Picture 9" descr="FMSP_logo_small V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84763"/>
            <a:ext cx="19431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136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524000"/>
            <a:ext cx="7623175" cy="2192338"/>
          </a:xfrm>
        </p:spPr>
        <p:txBody>
          <a:bodyPr/>
          <a:lstStyle/>
          <a:p>
            <a:pPr algn="ctr" eaLnBrk="1" hangingPunct="1"/>
            <a:r>
              <a:rPr lang="en-GB" dirty="0" smtClean="0">
                <a:latin typeface="+mn-lt"/>
              </a:rPr>
              <a:t>Euclidian Algebra 1</a:t>
            </a:r>
            <a:endParaRPr lang="en-US" dirty="0" smtClean="0">
              <a:latin typeface="+mn-lt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979613" y="40767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3200" b="1">
                <a:latin typeface="Bradley Hand ITC" pitchFamily="66" charset="0"/>
              </a:rPr>
              <a:t>Let Maths take you Further…</a:t>
            </a:r>
          </a:p>
          <a:p>
            <a:pPr algn="ctr" eaLnBrk="1" hangingPunct="1">
              <a:spcBef>
                <a:spcPct val="50000"/>
              </a:spcBef>
            </a:pPr>
            <a:endParaRPr lang="en-US" sz="320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109" y="98072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+mn-lt"/>
              </a:rPr>
              <a:t>Euclidian Algebra &amp; Calculation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The Ancient Greeks were skilled mathematicians who devised interesting number and algebra problems which were to be solved using only a pencil, a straight edge and a pair of compasses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Numerical values were represented by straight lines of a given length.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59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67544" y="908720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If a certain line has a value of ‘1’ _____</a:t>
            </a: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hen a line twice its length is ‘2’   __________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Lines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random (but fixed) length are used to represent unknown quantities e.g.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is  _______        b is _____________</a:t>
            </a:r>
          </a:p>
          <a:p>
            <a:pPr marL="0" indent="0" algn="ctr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How would you obtain:      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        b-a?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7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8" y="908720"/>
            <a:ext cx="8229600" cy="1143000"/>
          </a:xfrm>
        </p:spPr>
        <p:txBody>
          <a:bodyPr/>
          <a:lstStyle/>
          <a:p>
            <a:r>
              <a:rPr lang="en-GB" sz="2800" dirty="0">
                <a:solidFill>
                  <a:srgbClr val="002350"/>
                </a:solidFill>
                <a:latin typeface="Arial" pitchFamily="34" charset="0"/>
                <a:cs typeface="Arial" pitchFamily="34" charset="0"/>
              </a:rPr>
              <a:t>How does the value x relate to the values a and </a:t>
            </a:r>
            <a:r>
              <a:rPr lang="en-GB" sz="2800" dirty="0" smtClean="0">
                <a:solidFill>
                  <a:srgbClr val="002350"/>
                </a:solidFill>
                <a:latin typeface="Arial" pitchFamily="34" charset="0"/>
                <a:cs typeface="Arial" pitchFamily="34" charset="0"/>
              </a:rPr>
              <a:t>b in this diagram?</a:t>
            </a:r>
            <a:endParaRPr lang="en-GB" sz="2800" dirty="0">
              <a:solidFill>
                <a:srgbClr val="0023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183687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768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Choose a random length for a and a different random length for b.  </a:t>
            </a:r>
          </a:p>
          <a:p>
            <a:pPr marL="0" indent="0"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Using similar triangles, as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with the previous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slide, can you construct a representative length for:</a:t>
            </a:r>
          </a:p>
          <a:p>
            <a:pPr>
              <a:lnSpc>
                <a:spcPct val="150000"/>
              </a:lnSpc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26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GB" sz="2600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600" dirty="0" err="1" smtClean="0">
                <a:latin typeface="Arial" pitchFamily="34" charset="0"/>
                <a:cs typeface="Arial" pitchFamily="34" charset="0"/>
              </a:rPr>
              <a:t>a÷b</a:t>
            </a: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2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÷b</a:t>
            </a: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What other combinations of operations is it possible to construct?</a:t>
            </a:r>
          </a:p>
          <a:p>
            <a:pPr marL="0" indent="0"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Are there any which it is not possible to construct?</a:t>
            </a:r>
          </a:p>
          <a:p>
            <a:pPr>
              <a:lnSpc>
                <a:spcPct val="150000"/>
              </a:lnSpc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baseline="30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13612"/>
      </p:ext>
    </p:extLst>
  </p:cSld>
  <p:clrMapOvr>
    <a:masterClrMapping/>
  </p:clrMapOvr>
</p:sld>
</file>

<file path=ppt/theme/theme1.xml><?xml version="1.0" encoding="utf-8"?>
<a:theme xmlns:a="http://schemas.openxmlformats.org/drawingml/2006/main" name="1 FMSP managed by MEI PowerPoint template">
  <a:themeElements>
    <a:clrScheme name="PP master slid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PP master slid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master sli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FMSP managed by MEI PowerPoint template</Template>
  <TotalTime>4</TotalTime>
  <Words>190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 FMSP managed by MEI PowerPoint template</vt:lpstr>
      <vt:lpstr>PowerPoint Presentation</vt:lpstr>
      <vt:lpstr>Euclidian Algebra 1</vt:lpstr>
      <vt:lpstr>Euclidian Algebra &amp; Calculation</vt:lpstr>
      <vt:lpstr>PowerPoint Presentation</vt:lpstr>
      <vt:lpstr>How does the value x relate to the values a and b in this diagram?</vt:lpstr>
      <vt:lpstr>PowerPoint Presentation</vt:lpstr>
    </vt:vector>
  </TitlesOfParts>
  <Company>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Knights</dc:creator>
  <cp:lastModifiedBy>Carol Knights</cp:lastModifiedBy>
  <cp:revision>1</cp:revision>
  <dcterms:created xsi:type="dcterms:W3CDTF">2012-11-09T15:26:02Z</dcterms:created>
  <dcterms:modified xsi:type="dcterms:W3CDTF">2012-11-09T15:30:30Z</dcterms:modified>
</cp:coreProperties>
</file>