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57" r:id="rId3"/>
    <p:sldId id="258" r:id="rId4"/>
    <p:sldId id="261" r:id="rId5"/>
    <p:sldId id="263" r:id="rId6"/>
    <p:sldId id="262" r:id="rId7"/>
    <p:sldId id="264" r:id="rId8"/>
    <p:sldId id="265" r:id="rId9"/>
    <p:sldId id="266" r:id="rId10"/>
    <p:sldId id="260"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CC"/>
    <a:srgbClr val="00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4" d="100"/>
          <a:sy n="104" d="100"/>
        </p:scale>
        <p:origin x="-1104"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F07E8E7-1550-4C3A-ABFD-3B276D3AD2D0}" type="datetimeFigureOut">
              <a:rPr lang="en-GB" smtClean="0"/>
              <a:t>26/02/2014</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47E8ACA-8736-4F33-B280-BDB2278430FE}" type="slidenum">
              <a:rPr lang="en-GB" smtClean="0"/>
              <a:t>‹#›</a:t>
            </a:fld>
            <a:endParaRPr lang="en-GB"/>
          </a:p>
        </p:txBody>
      </p:sp>
    </p:spTree>
    <p:extLst>
      <p:ext uri="{BB962C8B-B14F-4D97-AF65-F5344CB8AC3E}">
        <p14:creationId xmlns:p14="http://schemas.microsoft.com/office/powerpoint/2010/main" val="26683020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47E8ACA-8736-4F33-B280-BDB2278430FE}" type="slidenum">
              <a:rPr lang="en-GB" smtClean="0"/>
              <a:t>9</a:t>
            </a:fld>
            <a:endParaRPr lang="en-GB"/>
          </a:p>
        </p:txBody>
      </p:sp>
    </p:spTree>
    <p:extLst>
      <p:ext uri="{BB962C8B-B14F-4D97-AF65-F5344CB8AC3E}">
        <p14:creationId xmlns:p14="http://schemas.microsoft.com/office/powerpoint/2010/main" val="42410819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2/26/2014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2/26/2014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2/26/2014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2/26/2014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2/26/2014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2/26/2014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2/26/2014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2/26/2014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2/26/2014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2/26/2014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2/26/2014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6">
                <a:alpha val="54000"/>
              </a:schemeClr>
            </a:gs>
            <a:gs pos="93000">
              <a:schemeClr val="accent2">
                <a:lumMod val="20000"/>
                <a:lumOff val="80000"/>
                <a:alpha val="54000"/>
              </a:schemeClr>
            </a:gs>
            <a:gs pos="7000">
              <a:schemeClr val="accent2">
                <a:lumMod val="20000"/>
                <a:lumOff val="80000"/>
                <a:alpha val="54000"/>
              </a:schemeClr>
            </a:gs>
            <a:gs pos="100000">
              <a:schemeClr val="accent6">
                <a:alpha val="54000"/>
              </a:schemeClr>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2/26/2014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png"/><Relationship Id="rId18" Type="http://schemas.openxmlformats.org/officeDocument/2006/relationships/image" Target="../media/image17.png"/><Relationship Id="rId3" Type="http://schemas.openxmlformats.org/officeDocument/2006/relationships/image" Target="../media/image23.png"/><Relationship Id="rId21" Type="http://schemas.openxmlformats.org/officeDocument/2006/relationships/image" Target="../media/image20.png"/><Relationship Id="rId7" Type="http://schemas.openxmlformats.org/officeDocument/2006/relationships/image" Target="../media/image6.png"/><Relationship Id="rId12" Type="http://schemas.openxmlformats.org/officeDocument/2006/relationships/image" Target="../media/image11.png"/><Relationship Id="rId17" Type="http://schemas.openxmlformats.org/officeDocument/2006/relationships/image" Target="../media/image16.png"/><Relationship Id="rId2" Type="http://schemas.openxmlformats.org/officeDocument/2006/relationships/image" Target="../media/image110.png"/><Relationship Id="rId16" Type="http://schemas.openxmlformats.org/officeDocument/2006/relationships/image" Target="../media/image15.png"/><Relationship Id="rId20" Type="http://schemas.openxmlformats.org/officeDocument/2006/relationships/image" Target="../media/image19.png"/><Relationship Id="rId1" Type="http://schemas.openxmlformats.org/officeDocument/2006/relationships/slideLayout" Target="../slideLayouts/slideLayout2.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5" Type="http://schemas.openxmlformats.org/officeDocument/2006/relationships/image" Target="../media/image14.png"/><Relationship Id="rId10" Type="http://schemas.openxmlformats.org/officeDocument/2006/relationships/image" Target="../media/image9.png"/><Relationship Id="rId19" Type="http://schemas.openxmlformats.org/officeDocument/2006/relationships/image" Target="../media/image18.png"/><Relationship Id="rId4" Type="http://schemas.openxmlformats.org/officeDocument/2006/relationships/image" Target="../media/image30.png"/><Relationship Id="rId9" Type="http://schemas.openxmlformats.org/officeDocument/2006/relationships/image" Target="../media/image8.png"/><Relationship Id="rId14" Type="http://schemas.openxmlformats.org/officeDocument/2006/relationships/image" Target="../media/image13.png"/><Relationship Id="rId22" Type="http://schemas.openxmlformats.org/officeDocument/2006/relationships/image" Target="../media/image21.png"/></Relationships>
</file>

<file path=ppt/slides/_rels/slide3.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image" Target="../media/image29.png"/><Relationship Id="rId3" Type="http://schemas.openxmlformats.org/officeDocument/2006/relationships/image" Target="../media/image24.png"/><Relationship Id="rId7" Type="http://schemas.openxmlformats.org/officeDocument/2006/relationships/image" Target="../media/image28.png"/><Relationship Id="rId2" Type="http://schemas.openxmlformats.org/officeDocument/2006/relationships/image" Target="../media/image22.png"/><Relationship Id="rId1" Type="http://schemas.openxmlformats.org/officeDocument/2006/relationships/slideLayout" Target="../slideLayouts/slideLayout2.xml"/><Relationship Id="rId6" Type="http://schemas.openxmlformats.org/officeDocument/2006/relationships/image" Target="../media/image27.png"/><Relationship Id="rId5" Type="http://schemas.openxmlformats.org/officeDocument/2006/relationships/image" Target="../media/image26.png"/><Relationship Id="rId4" Type="http://schemas.openxmlformats.org/officeDocument/2006/relationships/image" Target="../media/image25.png"/></Relationships>
</file>

<file path=ppt/slides/_rels/slide5.xml.rels><?xml version="1.0" encoding="UTF-8" standalone="yes"?>
<Relationships xmlns="http://schemas.openxmlformats.org/package/2006/relationships"><Relationship Id="rId8" Type="http://schemas.openxmlformats.org/officeDocument/2006/relationships/image" Target="../media/image36.png"/><Relationship Id="rId3" Type="http://schemas.openxmlformats.org/officeDocument/2006/relationships/image" Target="../media/image31.png"/><Relationship Id="rId7" Type="http://schemas.openxmlformats.org/officeDocument/2006/relationships/image" Target="../media/image35.png"/><Relationship Id="rId2" Type="http://schemas.openxmlformats.org/officeDocument/2006/relationships/image" Target="../media/image22.png"/><Relationship Id="rId1" Type="http://schemas.openxmlformats.org/officeDocument/2006/relationships/slideLayout" Target="../slideLayouts/slideLayout2.xml"/><Relationship Id="rId6" Type="http://schemas.openxmlformats.org/officeDocument/2006/relationships/image" Target="../media/image34.png"/><Relationship Id="rId5" Type="http://schemas.openxmlformats.org/officeDocument/2006/relationships/image" Target="../media/image33.png"/><Relationship Id="rId4" Type="http://schemas.openxmlformats.org/officeDocument/2006/relationships/image" Target="../media/image32.png"/></Relationships>
</file>

<file path=ppt/slides/_rels/slide6.xml.rels><?xml version="1.0" encoding="UTF-8" standalone="yes"?>
<Relationships xmlns="http://schemas.openxmlformats.org/package/2006/relationships"><Relationship Id="rId8" Type="http://schemas.openxmlformats.org/officeDocument/2006/relationships/image" Target="../media/image42.png"/><Relationship Id="rId3" Type="http://schemas.openxmlformats.org/officeDocument/2006/relationships/image" Target="../media/image37.png"/><Relationship Id="rId7" Type="http://schemas.openxmlformats.org/officeDocument/2006/relationships/image" Target="../media/image41.png"/><Relationship Id="rId2" Type="http://schemas.openxmlformats.org/officeDocument/2006/relationships/image" Target="../media/image22.png"/><Relationship Id="rId1" Type="http://schemas.openxmlformats.org/officeDocument/2006/relationships/slideLayout" Target="../slideLayouts/slideLayout2.xml"/><Relationship Id="rId6" Type="http://schemas.openxmlformats.org/officeDocument/2006/relationships/image" Target="../media/image40.png"/><Relationship Id="rId5" Type="http://schemas.openxmlformats.org/officeDocument/2006/relationships/image" Target="../media/image39.png"/><Relationship Id="rId4" Type="http://schemas.openxmlformats.org/officeDocument/2006/relationships/image" Target="../media/image38.png"/></Relationships>
</file>

<file path=ppt/slides/_rels/slide7.xml.rels><?xml version="1.0" encoding="UTF-8" standalone="yes"?>
<Relationships xmlns="http://schemas.openxmlformats.org/package/2006/relationships"><Relationship Id="rId8" Type="http://schemas.openxmlformats.org/officeDocument/2006/relationships/image" Target="../media/image48.png"/><Relationship Id="rId3" Type="http://schemas.openxmlformats.org/officeDocument/2006/relationships/image" Target="../media/image43.png"/><Relationship Id="rId7" Type="http://schemas.openxmlformats.org/officeDocument/2006/relationships/image" Target="../media/image47.png"/><Relationship Id="rId12" Type="http://schemas.openxmlformats.org/officeDocument/2006/relationships/image" Target="../media/image52.png"/><Relationship Id="rId2" Type="http://schemas.openxmlformats.org/officeDocument/2006/relationships/image" Target="../media/image22.png"/><Relationship Id="rId1" Type="http://schemas.openxmlformats.org/officeDocument/2006/relationships/slideLayout" Target="../slideLayouts/slideLayout2.xml"/><Relationship Id="rId6" Type="http://schemas.openxmlformats.org/officeDocument/2006/relationships/image" Target="../media/image46.png"/><Relationship Id="rId11" Type="http://schemas.openxmlformats.org/officeDocument/2006/relationships/image" Target="../media/image51.png"/><Relationship Id="rId5" Type="http://schemas.openxmlformats.org/officeDocument/2006/relationships/image" Target="../media/image45.png"/><Relationship Id="rId10" Type="http://schemas.openxmlformats.org/officeDocument/2006/relationships/image" Target="../media/image50.png"/><Relationship Id="rId4" Type="http://schemas.openxmlformats.org/officeDocument/2006/relationships/image" Target="../media/image44.png"/><Relationship Id="rId9" Type="http://schemas.openxmlformats.org/officeDocument/2006/relationships/image" Target="../media/image49.png"/></Relationships>
</file>

<file path=ppt/slides/_rels/slide8.xml.rels><?xml version="1.0" encoding="UTF-8" standalone="yes"?>
<Relationships xmlns="http://schemas.openxmlformats.org/package/2006/relationships"><Relationship Id="rId8" Type="http://schemas.openxmlformats.org/officeDocument/2006/relationships/image" Target="../media/image58.png"/><Relationship Id="rId3" Type="http://schemas.openxmlformats.org/officeDocument/2006/relationships/image" Target="../media/image53.png"/><Relationship Id="rId7" Type="http://schemas.openxmlformats.org/officeDocument/2006/relationships/image" Target="../media/image57.png"/><Relationship Id="rId2" Type="http://schemas.openxmlformats.org/officeDocument/2006/relationships/image" Target="../media/image22.png"/><Relationship Id="rId1" Type="http://schemas.openxmlformats.org/officeDocument/2006/relationships/slideLayout" Target="../slideLayouts/slideLayout2.xml"/><Relationship Id="rId6" Type="http://schemas.openxmlformats.org/officeDocument/2006/relationships/image" Target="../media/image56.png"/><Relationship Id="rId5" Type="http://schemas.openxmlformats.org/officeDocument/2006/relationships/image" Target="../media/image55.png"/><Relationship Id="rId10" Type="http://schemas.openxmlformats.org/officeDocument/2006/relationships/image" Target="../media/image60.png"/><Relationship Id="rId4" Type="http://schemas.openxmlformats.org/officeDocument/2006/relationships/image" Target="../media/image54.png"/><Relationship Id="rId9" Type="http://schemas.openxmlformats.org/officeDocument/2006/relationships/image" Target="../media/image59.png"/></Relationships>
</file>

<file path=ppt/slides/_rels/slide9.xml.rels><?xml version="1.0" encoding="UTF-8" standalone="yes"?>
<Relationships xmlns="http://schemas.openxmlformats.org/package/2006/relationships"><Relationship Id="rId8" Type="http://schemas.openxmlformats.org/officeDocument/2006/relationships/image" Target="../media/image74.png"/><Relationship Id="rId13" Type="http://schemas.openxmlformats.org/officeDocument/2006/relationships/image" Target="../media/image79.png"/><Relationship Id="rId18" Type="http://schemas.openxmlformats.org/officeDocument/2006/relationships/image" Target="../media/image84.png"/><Relationship Id="rId3" Type="http://schemas.openxmlformats.org/officeDocument/2006/relationships/image" Target="../media/image69.png"/><Relationship Id="rId21" Type="http://schemas.openxmlformats.org/officeDocument/2006/relationships/image" Target="../media/image87.png"/><Relationship Id="rId7" Type="http://schemas.openxmlformats.org/officeDocument/2006/relationships/image" Target="../media/image73.png"/><Relationship Id="rId12" Type="http://schemas.openxmlformats.org/officeDocument/2006/relationships/image" Target="../media/image78.png"/><Relationship Id="rId17" Type="http://schemas.openxmlformats.org/officeDocument/2006/relationships/image" Target="../media/image83.png"/><Relationship Id="rId2" Type="http://schemas.openxmlformats.org/officeDocument/2006/relationships/notesSlide" Target="../notesSlides/notesSlide1.xml"/><Relationship Id="rId16" Type="http://schemas.openxmlformats.org/officeDocument/2006/relationships/image" Target="../media/image82.png"/><Relationship Id="rId20" Type="http://schemas.openxmlformats.org/officeDocument/2006/relationships/image" Target="../media/image86.png"/><Relationship Id="rId1" Type="http://schemas.openxmlformats.org/officeDocument/2006/relationships/slideLayout" Target="../slideLayouts/slideLayout2.xml"/><Relationship Id="rId6" Type="http://schemas.openxmlformats.org/officeDocument/2006/relationships/image" Target="../media/image72.png"/><Relationship Id="rId11" Type="http://schemas.openxmlformats.org/officeDocument/2006/relationships/image" Target="../media/image77.png"/><Relationship Id="rId5" Type="http://schemas.openxmlformats.org/officeDocument/2006/relationships/image" Target="../media/image71.png"/><Relationship Id="rId15" Type="http://schemas.openxmlformats.org/officeDocument/2006/relationships/image" Target="../media/image81.png"/><Relationship Id="rId10" Type="http://schemas.openxmlformats.org/officeDocument/2006/relationships/image" Target="../media/image76.png"/><Relationship Id="rId19" Type="http://schemas.openxmlformats.org/officeDocument/2006/relationships/image" Target="../media/image85.png"/><Relationship Id="rId4" Type="http://schemas.openxmlformats.org/officeDocument/2006/relationships/image" Target="../media/image70.png"/><Relationship Id="rId9" Type="http://schemas.openxmlformats.org/officeDocument/2006/relationships/image" Target="../media/image75.png"/><Relationship Id="rId14" Type="http://schemas.openxmlformats.org/officeDocument/2006/relationships/image" Target="../media/image80.png"/><Relationship Id="rId22"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295399" y="2667000"/>
            <a:ext cx="6557950" cy="1107996"/>
          </a:xfrm>
          <a:prstGeom prst="rect">
            <a:avLst/>
          </a:prstGeom>
          <a:noFill/>
        </p:spPr>
        <p:txBody>
          <a:bodyPr wrap="none" lIns="91440" tIns="45720" rIns="91440" bIns="45720">
            <a:spAutoFit/>
          </a:bodyPr>
          <a:lstStyle/>
          <a:p>
            <a:pPr algn="ctr"/>
            <a:r>
              <a:rPr lang="en-US" sz="6600" b="1" cap="none" spc="0" dirty="0" smtClean="0">
                <a:ln w="38100">
                  <a:solidFill>
                    <a:schemeClr val="tx1"/>
                  </a:solidFill>
                </a:ln>
                <a:solidFill>
                  <a:srgbClr val="FFFF00"/>
                </a:solidFill>
                <a:effectLst>
                  <a:innerShdw blurRad="69850" dist="43180" dir="5400000">
                    <a:srgbClr val="000000">
                      <a:alpha val="65000"/>
                    </a:srgbClr>
                  </a:innerShdw>
                </a:effectLst>
              </a:rPr>
              <a:t>Matrix Algebra (3)</a:t>
            </a:r>
            <a:endParaRPr lang="en-US" sz="6600" b="1" cap="none" spc="0" dirty="0">
              <a:ln w="38100">
                <a:solidFill>
                  <a:schemeClr val="tx1"/>
                </a:solidFill>
              </a:ln>
              <a:solidFill>
                <a:srgbClr val="FFFF00"/>
              </a:solidFill>
              <a:effectLst>
                <a:innerShdw blurRad="69850" dist="43180" dir="5400000">
                  <a:srgbClr val="000000">
                    <a:alpha val="65000"/>
                  </a:srgbClr>
                </a:innerShdw>
              </a:effectLst>
            </a:endParaRPr>
          </a:p>
        </p:txBody>
      </p:sp>
      <p:pic>
        <p:nvPicPr>
          <p:cNvPr id="1026" name="Picture 2" descr="http://cnx.org/content/m32159/latest/matrixMultipl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4171" y="151949"/>
            <a:ext cx="6753680" cy="2344623"/>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ttp://math.sduhsd.net/MathematiClub/Projects/Images/MatrixMultiplication.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78286" y="3762628"/>
            <a:ext cx="3013075" cy="2881060"/>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http://domemtech.com/wordpress/wp-content/uploads/2010/05/MatrixMul5.png"/>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b="29750"/>
          <a:stretch/>
        </p:blipFill>
        <p:spPr bwMode="auto">
          <a:xfrm>
            <a:off x="471533" y="3798737"/>
            <a:ext cx="3294924" cy="2754464"/>
          </a:xfrm>
          <a:prstGeom prst="rect">
            <a:avLst/>
          </a:prstGeom>
          <a:noFill/>
          <a:ln w="25400">
            <a:solidFill>
              <a:schemeClr val="tx1"/>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0152075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omic Sans MS" pitchFamily="66" charset="0"/>
              </a:rPr>
              <a:t>Summary</a:t>
            </a:r>
            <a:endParaRPr lang="en-GB" dirty="0">
              <a:latin typeface="Comic Sans MS" pitchFamily="66" charset="0"/>
            </a:endParaRPr>
          </a:p>
        </p:txBody>
      </p:sp>
      <p:sp>
        <p:nvSpPr>
          <p:cNvPr id="3" name="Content Placeholder 2"/>
          <p:cNvSpPr>
            <a:spLocks noGrp="1"/>
          </p:cNvSpPr>
          <p:nvPr>
            <p:ph idx="1"/>
          </p:nvPr>
        </p:nvSpPr>
        <p:spPr/>
        <p:txBody>
          <a:bodyPr/>
          <a:lstStyle/>
          <a:p>
            <a:r>
              <a:rPr lang="en-US" dirty="0" smtClean="0">
                <a:latin typeface="Comic Sans MS" pitchFamily="66" charset="0"/>
              </a:rPr>
              <a:t>We have seen which types of Matrix it is possible to multiply</a:t>
            </a:r>
          </a:p>
          <a:p>
            <a:endParaRPr lang="en-US" dirty="0">
              <a:latin typeface="Comic Sans MS" pitchFamily="66" charset="0"/>
            </a:endParaRPr>
          </a:p>
          <a:p>
            <a:r>
              <a:rPr lang="en-US" dirty="0" smtClean="0">
                <a:latin typeface="Comic Sans MS" pitchFamily="66" charset="0"/>
              </a:rPr>
              <a:t>We have seen how to perform the calculations</a:t>
            </a:r>
          </a:p>
          <a:p>
            <a:endParaRPr lang="en-US" dirty="0">
              <a:latin typeface="Comic Sans MS" pitchFamily="66" charset="0"/>
            </a:endParaRPr>
          </a:p>
          <a:p>
            <a:r>
              <a:rPr lang="en-US" dirty="0" smtClean="0">
                <a:latin typeface="Comic Sans MS" pitchFamily="66" charset="0"/>
              </a:rPr>
              <a:t>You have also seen how important it is to lay out your work clearly!</a:t>
            </a:r>
            <a:endParaRPr lang="en-GB" dirty="0">
              <a:latin typeface="Comic Sans MS" pitchFamily="66" charset="0"/>
            </a:endParaRPr>
          </a:p>
        </p:txBody>
      </p:sp>
      <p:pic>
        <p:nvPicPr>
          <p:cNvPr id="5" name="Picture 4" descr="http://math.sduhsd.net/MathematiClub/Projects/Images/MatrixMultiplication.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709263" y="102851"/>
            <a:ext cx="1317171" cy="12594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957206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omic Sans MS" pitchFamily="66" charset="0"/>
              </a:rPr>
              <a:t>Starter</a:t>
            </a:r>
            <a:endParaRPr lang="en-GB" dirty="0">
              <a:latin typeface="Comic Sans MS" pitchFamily="66" charset="0"/>
            </a:endParaRPr>
          </a:p>
        </p:txBody>
      </p:sp>
      <p:sp>
        <p:nvSpPr>
          <p:cNvPr id="3" name="Content Placeholder 2"/>
          <p:cNvSpPr>
            <a:spLocks noGrp="1"/>
          </p:cNvSpPr>
          <p:nvPr>
            <p:ph idx="1"/>
          </p:nvPr>
        </p:nvSpPr>
        <p:spPr/>
        <p:txBody>
          <a:bodyPr>
            <a:normAutofit/>
          </a:bodyPr>
          <a:lstStyle/>
          <a:p>
            <a:pPr marL="0" indent="0" algn="ctr">
              <a:buNone/>
            </a:pPr>
            <a:r>
              <a:rPr lang="en-US" sz="1800" dirty="0" smtClean="0">
                <a:latin typeface="Comic Sans MS" pitchFamily="66" charset="0"/>
              </a:rPr>
              <a:t>Find the value of x in each of the following Matrices:</a:t>
            </a:r>
            <a:endParaRPr lang="en-GB" sz="1800" dirty="0">
              <a:latin typeface="Comic Sans MS" pitchFamily="66" charset="0"/>
            </a:endParaRPr>
          </a:p>
        </p:txBody>
      </p:sp>
      <mc:AlternateContent xmlns:mc="http://schemas.openxmlformats.org/markup-compatibility/2006" xmlns:a14="http://schemas.microsoft.com/office/drawing/2010/main">
        <mc:Choice Requires="a14">
          <p:sp>
            <p:nvSpPr>
              <p:cNvPr id="10" name="TextBox 9"/>
              <p:cNvSpPr txBox="1"/>
              <p:nvPr/>
            </p:nvSpPr>
            <p:spPr>
              <a:xfrm>
                <a:off x="808775" y="2347110"/>
                <a:ext cx="886460"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d>
                        <m:dPr>
                          <m:begChr m:val="["/>
                          <m:endChr m:val="]"/>
                          <m:ctrlPr>
                            <a:rPr lang="en-GB" i="1" smtClean="0">
                              <a:latin typeface="Cambria Math"/>
                            </a:rPr>
                          </m:ctrlPr>
                        </m:dPr>
                        <m:e>
                          <m:m>
                            <m:mPr>
                              <m:mcs>
                                <m:mc>
                                  <m:mcPr>
                                    <m:count m:val="2"/>
                                    <m:mcJc m:val="center"/>
                                  </m:mcPr>
                                </m:mc>
                              </m:mcs>
                              <m:ctrlPr>
                                <a:rPr lang="en-GB" i="1" smtClean="0">
                                  <a:latin typeface="Cambria Math"/>
                                </a:rPr>
                              </m:ctrlPr>
                            </m:mPr>
                            <m:mr>
                              <m:e>
                                <m:r>
                                  <m:rPr>
                                    <m:brk m:alnAt="7"/>
                                  </m:rPr>
                                  <a:rPr lang="en-US" b="0" i="1" smtClean="0">
                                    <a:latin typeface="Cambria Math"/>
                                  </a:rPr>
                                  <m:t>6</m:t>
                                </m:r>
                              </m:e>
                              <m:e>
                                <m:r>
                                  <a:rPr lang="en-US" b="0" i="1" smtClean="0">
                                    <a:latin typeface="Cambria Math"/>
                                  </a:rPr>
                                  <m:t>5</m:t>
                                </m:r>
                              </m:e>
                            </m:mr>
                          </m:m>
                        </m:e>
                      </m:d>
                    </m:oMath>
                  </m:oMathPara>
                </a14:m>
                <a:endParaRPr lang="en-GB" dirty="0"/>
              </a:p>
            </p:txBody>
          </p:sp>
        </mc:Choice>
        <mc:Fallback xmlns="">
          <p:sp>
            <p:nvSpPr>
              <p:cNvPr id="10" name="TextBox 9"/>
              <p:cNvSpPr txBox="1">
                <a:spLocks noRot="1" noChangeAspect="1" noMove="1" noResize="1" noEditPoints="1" noAdjustHandles="1" noChangeArrowheads="1" noChangeShapeType="1" noTextEdit="1"/>
              </p:cNvSpPr>
              <p:nvPr/>
            </p:nvSpPr>
            <p:spPr>
              <a:xfrm>
                <a:off x="808775" y="2347110"/>
                <a:ext cx="886460" cy="369332"/>
              </a:xfrm>
              <a:prstGeom prst="rect">
                <a:avLst/>
              </a:prstGeom>
              <a:blipFill rotWithShape="1">
                <a:blip r:embed="rId2"/>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36" name="TextBox 35"/>
              <p:cNvSpPr txBox="1"/>
              <p:nvPr/>
            </p:nvSpPr>
            <p:spPr>
              <a:xfrm>
                <a:off x="1477223" y="2255066"/>
                <a:ext cx="534441" cy="552459"/>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d>
                        <m:dPr>
                          <m:begChr m:val="["/>
                          <m:endChr m:val="]"/>
                          <m:ctrlPr>
                            <a:rPr lang="en-GB" i="1" smtClean="0">
                              <a:latin typeface="Cambria Math"/>
                            </a:rPr>
                          </m:ctrlPr>
                        </m:dPr>
                        <m:e>
                          <m:m>
                            <m:mPr>
                              <m:mcs>
                                <m:mc>
                                  <m:mcPr>
                                    <m:count m:val="1"/>
                                    <m:mcJc m:val="center"/>
                                  </m:mcPr>
                                </m:mc>
                              </m:mcs>
                              <m:ctrlPr>
                                <a:rPr lang="en-GB" i="1" smtClean="0">
                                  <a:latin typeface="Cambria Math"/>
                                </a:rPr>
                              </m:ctrlPr>
                            </m:mPr>
                            <m:mr>
                              <m:e>
                                <m:r>
                                  <m:rPr>
                                    <m:brk m:alnAt="7"/>
                                  </m:rPr>
                                  <a:rPr lang="en-US" b="0" i="1" smtClean="0">
                                    <a:latin typeface="Cambria Math"/>
                                  </a:rPr>
                                  <m:t>3</m:t>
                                </m:r>
                              </m:e>
                            </m:mr>
                            <m:mr>
                              <m:e>
                                <m:r>
                                  <a:rPr lang="en-US" b="0" i="1" smtClean="0">
                                    <a:latin typeface="Cambria Math"/>
                                  </a:rPr>
                                  <m:t>4</m:t>
                                </m:r>
                              </m:e>
                            </m:mr>
                          </m:m>
                        </m:e>
                      </m:d>
                    </m:oMath>
                  </m:oMathPara>
                </a14:m>
                <a:endParaRPr lang="en-GB" dirty="0"/>
              </a:p>
            </p:txBody>
          </p:sp>
        </mc:Choice>
        <mc:Fallback xmlns="">
          <p:sp>
            <p:nvSpPr>
              <p:cNvPr id="36" name="TextBox 35"/>
              <p:cNvSpPr txBox="1">
                <a:spLocks noRot="1" noChangeAspect="1" noMove="1" noResize="1" noEditPoints="1" noAdjustHandles="1" noChangeArrowheads="1" noChangeShapeType="1" noTextEdit="1"/>
              </p:cNvSpPr>
              <p:nvPr/>
            </p:nvSpPr>
            <p:spPr>
              <a:xfrm>
                <a:off x="1477223" y="2255066"/>
                <a:ext cx="534441" cy="552459"/>
              </a:xfrm>
              <a:prstGeom prst="rect">
                <a:avLst/>
              </a:prstGeom>
              <a:blipFill rotWithShape="1">
                <a:blip r:embed="rId3"/>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37" name="TextBox 36"/>
              <p:cNvSpPr txBox="1"/>
              <p:nvPr/>
            </p:nvSpPr>
            <p:spPr>
              <a:xfrm>
                <a:off x="1828800" y="2362200"/>
                <a:ext cx="766813"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a:rPr>
                        <m:t>=</m:t>
                      </m:r>
                      <m:d>
                        <m:dPr>
                          <m:begChr m:val="["/>
                          <m:endChr m:val="]"/>
                          <m:ctrlPr>
                            <a:rPr lang="en-GB" i="1" smtClean="0">
                              <a:latin typeface="Cambria Math"/>
                            </a:rPr>
                          </m:ctrlPr>
                        </m:dPr>
                        <m:e>
                          <m:r>
                            <a:rPr lang="en-US" b="0" i="1" smtClean="0">
                              <a:latin typeface="Cambria Math"/>
                            </a:rPr>
                            <m:t>𝑥</m:t>
                          </m:r>
                        </m:e>
                      </m:d>
                    </m:oMath>
                  </m:oMathPara>
                </a14:m>
                <a:endParaRPr lang="en-GB" dirty="0"/>
              </a:p>
            </p:txBody>
          </p:sp>
        </mc:Choice>
        <mc:Fallback xmlns="">
          <p:sp>
            <p:nvSpPr>
              <p:cNvPr id="37" name="TextBox 36"/>
              <p:cNvSpPr txBox="1">
                <a:spLocks noRot="1" noChangeAspect="1" noMove="1" noResize="1" noEditPoints="1" noAdjustHandles="1" noChangeArrowheads="1" noChangeShapeType="1" noTextEdit="1"/>
              </p:cNvSpPr>
              <p:nvPr/>
            </p:nvSpPr>
            <p:spPr>
              <a:xfrm>
                <a:off x="1828800" y="2362200"/>
                <a:ext cx="766813" cy="369332"/>
              </a:xfrm>
              <a:prstGeom prst="rect">
                <a:avLst/>
              </a:prstGeom>
              <a:blipFill rotWithShape="1">
                <a:blip r:embed="rId4"/>
                <a:stretch>
                  <a:fillRect/>
                </a:stretch>
              </a:blipFill>
            </p:spPr>
            <p:txBody>
              <a:bodyPr/>
              <a:lstStyle/>
              <a:p>
                <a:r>
                  <a:rPr lang="en-GB">
                    <a:noFill/>
                  </a:rPr>
                  <a:t> </a:t>
                </a:r>
              </a:p>
            </p:txBody>
          </p:sp>
        </mc:Fallback>
      </mc:AlternateContent>
      <p:sp>
        <p:nvSpPr>
          <p:cNvPr id="11" name="TextBox 10"/>
          <p:cNvSpPr txBox="1"/>
          <p:nvPr/>
        </p:nvSpPr>
        <p:spPr>
          <a:xfrm>
            <a:off x="381000" y="1981200"/>
            <a:ext cx="341760" cy="307777"/>
          </a:xfrm>
          <a:prstGeom prst="rect">
            <a:avLst/>
          </a:prstGeom>
          <a:noFill/>
        </p:spPr>
        <p:txBody>
          <a:bodyPr wrap="none" rtlCol="0">
            <a:spAutoFit/>
          </a:bodyPr>
          <a:lstStyle/>
          <a:p>
            <a:r>
              <a:rPr lang="en-US" sz="1400" dirty="0" smtClean="0">
                <a:latin typeface="Comic Sans MS" pitchFamily="66" charset="0"/>
              </a:rPr>
              <a:t>a)</a:t>
            </a:r>
            <a:endParaRPr lang="en-GB" sz="1400" dirty="0">
              <a:latin typeface="Comic Sans MS" pitchFamily="66" charset="0"/>
            </a:endParaRPr>
          </a:p>
        </p:txBody>
      </p:sp>
      <p:sp>
        <p:nvSpPr>
          <p:cNvPr id="38" name="TextBox 37"/>
          <p:cNvSpPr txBox="1"/>
          <p:nvPr/>
        </p:nvSpPr>
        <p:spPr>
          <a:xfrm>
            <a:off x="5257800" y="2057400"/>
            <a:ext cx="356188" cy="307777"/>
          </a:xfrm>
          <a:prstGeom prst="rect">
            <a:avLst/>
          </a:prstGeom>
          <a:noFill/>
        </p:spPr>
        <p:txBody>
          <a:bodyPr wrap="none" rtlCol="0">
            <a:spAutoFit/>
          </a:bodyPr>
          <a:lstStyle/>
          <a:p>
            <a:r>
              <a:rPr lang="en-US" sz="1400" dirty="0" smtClean="0">
                <a:latin typeface="Comic Sans MS" pitchFamily="66" charset="0"/>
              </a:rPr>
              <a:t>b)</a:t>
            </a:r>
            <a:endParaRPr lang="en-GB" sz="1400" dirty="0">
              <a:latin typeface="Comic Sans MS" pitchFamily="66" charset="0"/>
            </a:endParaRPr>
          </a:p>
        </p:txBody>
      </p:sp>
      <p:sp>
        <p:nvSpPr>
          <p:cNvPr id="39" name="TextBox 38"/>
          <p:cNvSpPr txBox="1"/>
          <p:nvPr/>
        </p:nvSpPr>
        <p:spPr>
          <a:xfrm>
            <a:off x="2789977" y="3917134"/>
            <a:ext cx="356188" cy="307777"/>
          </a:xfrm>
          <a:prstGeom prst="rect">
            <a:avLst/>
          </a:prstGeom>
          <a:noFill/>
        </p:spPr>
        <p:txBody>
          <a:bodyPr wrap="none" rtlCol="0">
            <a:spAutoFit/>
          </a:bodyPr>
          <a:lstStyle/>
          <a:p>
            <a:r>
              <a:rPr lang="en-US" sz="1400" dirty="0" smtClean="0">
                <a:latin typeface="Comic Sans MS" pitchFamily="66" charset="0"/>
              </a:rPr>
              <a:t>c)</a:t>
            </a:r>
            <a:endParaRPr lang="en-GB" sz="1400" dirty="0">
              <a:latin typeface="Comic Sans MS" pitchFamily="66" charset="0"/>
            </a:endParaRPr>
          </a:p>
        </p:txBody>
      </p:sp>
      <mc:AlternateContent xmlns:mc="http://schemas.openxmlformats.org/markup-compatibility/2006" xmlns:a14="http://schemas.microsoft.com/office/drawing/2010/main">
        <mc:Choice Requires="a14">
          <p:sp>
            <p:nvSpPr>
              <p:cNvPr id="40" name="TextBox 39"/>
              <p:cNvSpPr txBox="1"/>
              <p:nvPr/>
            </p:nvSpPr>
            <p:spPr>
              <a:xfrm>
                <a:off x="5837975" y="2347110"/>
                <a:ext cx="886460"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d>
                        <m:dPr>
                          <m:begChr m:val="["/>
                          <m:endChr m:val="]"/>
                          <m:ctrlPr>
                            <a:rPr lang="en-GB" i="1" smtClean="0">
                              <a:latin typeface="Cambria Math"/>
                            </a:rPr>
                          </m:ctrlPr>
                        </m:dPr>
                        <m:e>
                          <m:m>
                            <m:mPr>
                              <m:mcs>
                                <m:mc>
                                  <m:mcPr>
                                    <m:count m:val="2"/>
                                    <m:mcJc m:val="center"/>
                                  </m:mcPr>
                                </m:mc>
                              </m:mcs>
                              <m:ctrlPr>
                                <a:rPr lang="en-GB" i="1" smtClean="0">
                                  <a:latin typeface="Cambria Math"/>
                                </a:rPr>
                              </m:ctrlPr>
                            </m:mPr>
                            <m:mr>
                              <m:e>
                                <m:r>
                                  <a:rPr lang="en-US" b="0" i="1" smtClean="0">
                                    <a:latin typeface="Cambria Math"/>
                                  </a:rPr>
                                  <m:t>𝑥</m:t>
                                </m:r>
                              </m:e>
                              <m:e>
                                <m:r>
                                  <a:rPr lang="en-US" b="0" i="1" smtClean="0">
                                    <a:latin typeface="Cambria Math"/>
                                  </a:rPr>
                                  <m:t>5</m:t>
                                </m:r>
                              </m:e>
                            </m:mr>
                          </m:m>
                        </m:e>
                      </m:d>
                    </m:oMath>
                  </m:oMathPara>
                </a14:m>
                <a:endParaRPr lang="en-GB" dirty="0"/>
              </a:p>
            </p:txBody>
          </p:sp>
        </mc:Choice>
        <mc:Fallback xmlns="">
          <p:sp>
            <p:nvSpPr>
              <p:cNvPr id="40" name="TextBox 39"/>
              <p:cNvSpPr txBox="1">
                <a:spLocks noRot="1" noChangeAspect="1" noMove="1" noResize="1" noEditPoints="1" noAdjustHandles="1" noChangeArrowheads="1" noChangeShapeType="1" noTextEdit="1"/>
              </p:cNvSpPr>
              <p:nvPr/>
            </p:nvSpPr>
            <p:spPr>
              <a:xfrm>
                <a:off x="5837975" y="2347110"/>
                <a:ext cx="886460" cy="369332"/>
              </a:xfrm>
              <a:prstGeom prst="rect">
                <a:avLst/>
              </a:prstGeom>
              <a:blipFill rotWithShape="1">
                <a:blip r:embed="rId5"/>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41" name="TextBox 40"/>
              <p:cNvSpPr txBox="1"/>
              <p:nvPr/>
            </p:nvSpPr>
            <p:spPr>
              <a:xfrm>
                <a:off x="6506423" y="2255066"/>
                <a:ext cx="536622" cy="506421"/>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d>
                        <m:dPr>
                          <m:begChr m:val="["/>
                          <m:endChr m:val="]"/>
                          <m:ctrlPr>
                            <a:rPr lang="en-GB" i="1" smtClean="0">
                              <a:latin typeface="Cambria Math"/>
                            </a:rPr>
                          </m:ctrlPr>
                        </m:dPr>
                        <m:e>
                          <m:m>
                            <m:mPr>
                              <m:mcs>
                                <m:mc>
                                  <m:mcPr>
                                    <m:count m:val="1"/>
                                    <m:mcJc m:val="center"/>
                                  </m:mcPr>
                                </m:mc>
                              </m:mcs>
                              <m:ctrlPr>
                                <a:rPr lang="en-GB" i="1" smtClean="0">
                                  <a:latin typeface="Cambria Math"/>
                                </a:rPr>
                              </m:ctrlPr>
                            </m:mPr>
                            <m:mr>
                              <m:e>
                                <m:r>
                                  <a:rPr lang="en-US" b="0" i="1" smtClean="0">
                                    <a:latin typeface="Cambria Math"/>
                                  </a:rPr>
                                  <m:t>𝑥</m:t>
                                </m:r>
                              </m:e>
                            </m:mr>
                            <m:mr>
                              <m:e>
                                <m:r>
                                  <a:rPr lang="en-US" b="0" i="1" smtClean="0">
                                    <a:latin typeface="Cambria Math"/>
                                  </a:rPr>
                                  <m:t>3</m:t>
                                </m:r>
                              </m:e>
                            </m:mr>
                          </m:m>
                        </m:e>
                      </m:d>
                    </m:oMath>
                  </m:oMathPara>
                </a14:m>
                <a:endParaRPr lang="en-GB" dirty="0"/>
              </a:p>
            </p:txBody>
          </p:sp>
        </mc:Choice>
        <mc:Fallback xmlns="">
          <p:sp>
            <p:nvSpPr>
              <p:cNvPr id="41" name="TextBox 40"/>
              <p:cNvSpPr txBox="1">
                <a:spLocks noRot="1" noChangeAspect="1" noMove="1" noResize="1" noEditPoints="1" noAdjustHandles="1" noChangeArrowheads="1" noChangeShapeType="1" noTextEdit="1"/>
              </p:cNvSpPr>
              <p:nvPr/>
            </p:nvSpPr>
            <p:spPr>
              <a:xfrm>
                <a:off x="6506423" y="2255066"/>
                <a:ext cx="536622" cy="506421"/>
              </a:xfrm>
              <a:prstGeom prst="rect">
                <a:avLst/>
              </a:prstGeom>
              <a:blipFill rotWithShape="1">
                <a:blip r:embed="rId6"/>
                <a:stretch>
                  <a:fillRect b="-6024"/>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42" name="TextBox 41"/>
              <p:cNvSpPr txBox="1"/>
              <p:nvPr/>
            </p:nvSpPr>
            <p:spPr>
              <a:xfrm>
                <a:off x="6858000" y="2362200"/>
                <a:ext cx="892873"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a:rPr>
                        <m:t>=</m:t>
                      </m:r>
                      <m:d>
                        <m:dPr>
                          <m:begChr m:val="["/>
                          <m:endChr m:val="]"/>
                          <m:ctrlPr>
                            <a:rPr lang="en-GB" i="1" smtClean="0">
                              <a:latin typeface="Cambria Math"/>
                            </a:rPr>
                          </m:ctrlPr>
                        </m:dPr>
                        <m:e>
                          <m:r>
                            <a:rPr lang="en-US" b="0" i="1" smtClean="0">
                              <a:latin typeface="Cambria Math"/>
                            </a:rPr>
                            <m:t>31</m:t>
                          </m:r>
                        </m:e>
                      </m:d>
                    </m:oMath>
                  </m:oMathPara>
                </a14:m>
                <a:endParaRPr lang="en-GB" dirty="0"/>
              </a:p>
            </p:txBody>
          </p:sp>
        </mc:Choice>
        <mc:Fallback xmlns="">
          <p:sp>
            <p:nvSpPr>
              <p:cNvPr id="42" name="TextBox 41"/>
              <p:cNvSpPr txBox="1">
                <a:spLocks noRot="1" noChangeAspect="1" noMove="1" noResize="1" noEditPoints="1" noAdjustHandles="1" noChangeArrowheads="1" noChangeShapeType="1" noTextEdit="1"/>
              </p:cNvSpPr>
              <p:nvPr/>
            </p:nvSpPr>
            <p:spPr>
              <a:xfrm>
                <a:off x="6858000" y="2362200"/>
                <a:ext cx="892873" cy="369332"/>
              </a:xfrm>
              <a:prstGeom prst="rect">
                <a:avLst/>
              </a:prstGeom>
              <a:blipFill rotWithShape="1">
                <a:blip r:embed="rId7"/>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43" name="TextBox 42"/>
              <p:cNvSpPr txBox="1"/>
              <p:nvPr/>
            </p:nvSpPr>
            <p:spPr>
              <a:xfrm>
                <a:off x="3323377" y="4145734"/>
                <a:ext cx="1001621"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d>
                        <m:dPr>
                          <m:begChr m:val="["/>
                          <m:endChr m:val="]"/>
                          <m:ctrlPr>
                            <a:rPr lang="en-GB" i="1" smtClean="0">
                              <a:latin typeface="Cambria Math"/>
                            </a:rPr>
                          </m:ctrlPr>
                        </m:dPr>
                        <m:e>
                          <m:m>
                            <m:mPr>
                              <m:mcs>
                                <m:mc>
                                  <m:mcPr>
                                    <m:count m:val="2"/>
                                    <m:mcJc m:val="center"/>
                                  </m:mcPr>
                                </m:mc>
                              </m:mcs>
                              <m:ctrlPr>
                                <a:rPr lang="en-GB" i="1" smtClean="0">
                                  <a:latin typeface="Cambria Math"/>
                                </a:rPr>
                              </m:ctrlPr>
                            </m:mPr>
                            <m:mr>
                              <m:e>
                                <m:sSup>
                                  <m:sSupPr>
                                    <m:ctrlPr>
                                      <a:rPr lang="en-GB" i="1" smtClean="0">
                                        <a:latin typeface="Cambria Math"/>
                                      </a:rPr>
                                    </m:ctrlPr>
                                  </m:sSupPr>
                                  <m:e>
                                    <m:r>
                                      <a:rPr lang="en-US" b="0" i="1" smtClean="0">
                                        <a:latin typeface="Cambria Math"/>
                                      </a:rPr>
                                      <m:t>𝑥</m:t>
                                    </m:r>
                                  </m:e>
                                  <m:sup>
                                    <m:r>
                                      <a:rPr lang="en-US" b="0" i="1" smtClean="0">
                                        <a:latin typeface="Cambria Math"/>
                                      </a:rPr>
                                      <m:t>2</m:t>
                                    </m:r>
                                  </m:sup>
                                </m:sSup>
                              </m:e>
                              <m:e>
                                <m:r>
                                  <a:rPr lang="en-US" b="0" i="1" smtClean="0">
                                    <a:latin typeface="Cambria Math"/>
                                  </a:rPr>
                                  <m:t>1</m:t>
                                </m:r>
                              </m:e>
                            </m:mr>
                          </m:m>
                        </m:e>
                      </m:d>
                    </m:oMath>
                  </m:oMathPara>
                </a14:m>
                <a:endParaRPr lang="en-GB" dirty="0"/>
              </a:p>
            </p:txBody>
          </p:sp>
        </mc:Choice>
        <mc:Fallback xmlns="">
          <p:sp>
            <p:nvSpPr>
              <p:cNvPr id="43" name="TextBox 42"/>
              <p:cNvSpPr txBox="1">
                <a:spLocks noRot="1" noChangeAspect="1" noMove="1" noResize="1" noEditPoints="1" noAdjustHandles="1" noChangeArrowheads="1" noChangeShapeType="1" noTextEdit="1"/>
              </p:cNvSpPr>
              <p:nvPr/>
            </p:nvSpPr>
            <p:spPr>
              <a:xfrm>
                <a:off x="3323377" y="4145734"/>
                <a:ext cx="1001621" cy="369332"/>
              </a:xfrm>
              <a:prstGeom prst="rect">
                <a:avLst/>
              </a:prstGeom>
              <a:blipFill rotWithShape="1">
                <a:blip r:embed="rId8"/>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44" name="TextBox 43"/>
              <p:cNvSpPr txBox="1"/>
              <p:nvPr/>
            </p:nvSpPr>
            <p:spPr>
              <a:xfrm>
                <a:off x="4114800" y="4038600"/>
                <a:ext cx="534441" cy="552459"/>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d>
                        <m:dPr>
                          <m:begChr m:val="["/>
                          <m:endChr m:val="]"/>
                          <m:ctrlPr>
                            <a:rPr lang="en-GB" i="1" smtClean="0">
                              <a:latin typeface="Cambria Math"/>
                            </a:rPr>
                          </m:ctrlPr>
                        </m:dPr>
                        <m:e>
                          <m:m>
                            <m:mPr>
                              <m:mcs>
                                <m:mc>
                                  <m:mcPr>
                                    <m:count m:val="1"/>
                                    <m:mcJc m:val="center"/>
                                  </m:mcPr>
                                </m:mc>
                              </m:mcs>
                              <m:ctrlPr>
                                <a:rPr lang="en-GB" i="1" smtClean="0">
                                  <a:latin typeface="Cambria Math"/>
                                </a:rPr>
                              </m:ctrlPr>
                            </m:mPr>
                            <m:mr>
                              <m:e>
                                <m:r>
                                  <m:rPr>
                                    <m:brk m:alnAt="7"/>
                                  </m:rPr>
                                  <a:rPr lang="en-US" b="0" i="1" smtClean="0">
                                    <a:latin typeface="Cambria Math"/>
                                  </a:rPr>
                                  <m:t>3</m:t>
                                </m:r>
                              </m:e>
                            </m:mr>
                            <m:mr>
                              <m:e>
                                <m:r>
                                  <a:rPr lang="en-US" b="0" i="1" smtClean="0">
                                    <a:latin typeface="Cambria Math"/>
                                  </a:rPr>
                                  <m:t>9</m:t>
                                </m:r>
                              </m:e>
                            </m:mr>
                          </m:m>
                        </m:e>
                      </m:d>
                    </m:oMath>
                  </m:oMathPara>
                </a14:m>
                <a:endParaRPr lang="en-GB" dirty="0"/>
              </a:p>
            </p:txBody>
          </p:sp>
        </mc:Choice>
        <mc:Fallback xmlns="">
          <p:sp>
            <p:nvSpPr>
              <p:cNvPr id="44" name="TextBox 43"/>
              <p:cNvSpPr txBox="1">
                <a:spLocks noRot="1" noChangeAspect="1" noMove="1" noResize="1" noEditPoints="1" noAdjustHandles="1" noChangeArrowheads="1" noChangeShapeType="1" noTextEdit="1"/>
              </p:cNvSpPr>
              <p:nvPr/>
            </p:nvSpPr>
            <p:spPr>
              <a:xfrm>
                <a:off x="4114800" y="4038600"/>
                <a:ext cx="534441" cy="552459"/>
              </a:xfrm>
              <a:prstGeom prst="rect">
                <a:avLst/>
              </a:prstGeom>
              <a:blipFill rotWithShape="1">
                <a:blip r:embed="rId9"/>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45" name="TextBox 44"/>
              <p:cNvSpPr txBox="1"/>
              <p:nvPr/>
            </p:nvSpPr>
            <p:spPr>
              <a:xfrm>
                <a:off x="4466377" y="4145734"/>
                <a:ext cx="892873"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a:rPr>
                        <m:t>=</m:t>
                      </m:r>
                      <m:d>
                        <m:dPr>
                          <m:begChr m:val="["/>
                          <m:endChr m:val="]"/>
                          <m:ctrlPr>
                            <a:rPr lang="en-GB" i="1" smtClean="0">
                              <a:latin typeface="Cambria Math"/>
                            </a:rPr>
                          </m:ctrlPr>
                        </m:dPr>
                        <m:e>
                          <m:r>
                            <a:rPr lang="en-US" b="0" i="1" smtClean="0">
                              <a:latin typeface="Cambria Math"/>
                            </a:rPr>
                            <m:t>84</m:t>
                          </m:r>
                        </m:e>
                      </m:d>
                    </m:oMath>
                  </m:oMathPara>
                </a14:m>
                <a:endParaRPr lang="en-GB" dirty="0"/>
              </a:p>
            </p:txBody>
          </p:sp>
        </mc:Choice>
        <mc:Fallback xmlns="">
          <p:sp>
            <p:nvSpPr>
              <p:cNvPr id="45" name="TextBox 44"/>
              <p:cNvSpPr txBox="1">
                <a:spLocks noRot="1" noChangeAspect="1" noMove="1" noResize="1" noEditPoints="1" noAdjustHandles="1" noChangeArrowheads="1" noChangeShapeType="1" noTextEdit="1"/>
              </p:cNvSpPr>
              <p:nvPr/>
            </p:nvSpPr>
            <p:spPr>
              <a:xfrm>
                <a:off x="4466377" y="4145734"/>
                <a:ext cx="892873" cy="369332"/>
              </a:xfrm>
              <a:prstGeom prst="rect">
                <a:avLst/>
              </a:prstGeom>
              <a:blipFill rotWithShape="1">
                <a:blip r:embed="rId10"/>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2" name="TextBox 11"/>
              <p:cNvSpPr txBox="1"/>
              <p:nvPr/>
            </p:nvSpPr>
            <p:spPr>
              <a:xfrm>
                <a:off x="838200" y="2895600"/>
                <a:ext cx="1886799" cy="307777"/>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d>
                        <m:dPr>
                          <m:ctrlPr>
                            <a:rPr lang="en-GB" sz="1400" i="1" smtClean="0">
                              <a:latin typeface="Cambria Math"/>
                            </a:rPr>
                          </m:ctrlPr>
                        </m:dPr>
                        <m:e>
                          <m:r>
                            <a:rPr lang="en-US" sz="1400" b="0" i="1" smtClean="0">
                              <a:latin typeface="Cambria Math"/>
                            </a:rPr>
                            <m:t>6</m:t>
                          </m:r>
                          <m:r>
                            <a:rPr lang="en-US" sz="1400" b="0" i="1" smtClean="0">
                              <a:latin typeface="Cambria Math"/>
                              <a:ea typeface="Cambria Math"/>
                            </a:rPr>
                            <m:t>×3</m:t>
                          </m:r>
                        </m:e>
                      </m:d>
                      <m:r>
                        <a:rPr lang="en-US" sz="1400" b="0" i="1" smtClean="0">
                          <a:latin typeface="Cambria Math"/>
                        </a:rPr>
                        <m:t>+</m:t>
                      </m:r>
                      <m:d>
                        <m:dPr>
                          <m:ctrlPr>
                            <a:rPr lang="en-US" sz="1400" b="0" i="1" smtClean="0">
                              <a:latin typeface="Cambria Math"/>
                            </a:rPr>
                          </m:ctrlPr>
                        </m:dPr>
                        <m:e>
                          <m:r>
                            <a:rPr lang="en-US" sz="1400" b="0" i="1" smtClean="0">
                              <a:latin typeface="Cambria Math"/>
                            </a:rPr>
                            <m:t>5</m:t>
                          </m:r>
                          <m:r>
                            <a:rPr lang="en-US" sz="1400" b="0" i="1" smtClean="0">
                              <a:latin typeface="Cambria Math"/>
                              <a:ea typeface="Cambria Math"/>
                            </a:rPr>
                            <m:t>×4</m:t>
                          </m:r>
                        </m:e>
                      </m:d>
                      <m:r>
                        <a:rPr lang="en-US" sz="1400" b="0" i="1" smtClean="0">
                          <a:latin typeface="Cambria Math"/>
                        </a:rPr>
                        <m:t>=</m:t>
                      </m:r>
                      <m:r>
                        <a:rPr lang="en-US" sz="1400" b="0" i="1" smtClean="0">
                          <a:latin typeface="Cambria Math"/>
                        </a:rPr>
                        <m:t>𝑥</m:t>
                      </m:r>
                    </m:oMath>
                  </m:oMathPara>
                </a14:m>
                <a:endParaRPr lang="en-GB" sz="1400" dirty="0"/>
              </a:p>
            </p:txBody>
          </p:sp>
        </mc:Choice>
        <mc:Fallback xmlns="">
          <p:sp>
            <p:nvSpPr>
              <p:cNvPr id="12" name="TextBox 11"/>
              <p:cNvSpPr txBox="1">
                <a:spLocks noRot="1" noChangeAspect="1" noMove="1" noResize="1" noEditPoints="1" noAdjustHandles="1" noChangeArrowheads="1" noChangeShapeType="1" noTextEdit="1"/>
              </p:cNvSpPr>
              <p:nvPr/>
            </p:nvSpPr>
            <p:spPr>
              <a:xfrm>
                <a:off x="838200" y="2895600"/>
                <a:ext cx="1886799" cy="307777"/>
              </a:xfrm>
              <a:prstGeom prst="rect">
                <a:avLst/>
              </a:prstGeom>
              <a:blipFill rotWithShape="1">
                <a:blip r:embed="rId11"/>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46" name="TextBox 45"/>
              <p:cNvSpPr txBox="1"/>
              <p:nvPr/>
            </p:nvSpPr>
            <p:spPr>
              <a:xfrm>
                <a:off x="1905000" y="3276600"/>
                <a:ext cx="914400" cy="307777"/>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sz="1400" i="1" smtClean="0">
                          <a:latin typeface="Cambria Math"/>
                        </a:rPr>
                        <m:t>3</m:t>
                      </m:r>
                      <m:r>
                        <a:rPr lang="en-US" sz="1400" b="0" i="1" smtClean="0">
                          <a:latin typeface="Cambria Math"/>
                        </a:rPr>
                        <m:t>8=</m:t>
                      </m:r>
                      <m:r>
                        <a:rPr lang="en-US" sz="1400" b="0" i="1" smtClean="0">
                          <a:latin typeface="Cambria Math"/>
                        </a:rPr>
                        <m:t>𝑥</m:t>
                      </m:r>
                    </m:oMath>
                  </m:oMathPara>
                </a14:m>
                <a:endParaRPr lang="en-GB" sz="1400" dirty="0"/>
              </a:p>
            </p:txBody>
          </p:sp>
        </mc:Choice>
        <mc:Fallback xmlns="">
          <p:sp>
            <p:nvSpPr>
              <p:cNvPr id="46" name="TextBox 45"/>
              <p:cNvSpPr txBox="1">
                <a:spLocks noRot="1" noChangeAspect="1" noMove="1" noResize="1" noEditPoints="1" noAdjustHandles="1" noChangeArrowheads="1" noChangeShapeType="1" noTextEdit="1"/>
              </p:cNvSpPr>
              <p:nvPr/>
            </p:nvSpPr>
            <p:spPr>
              <a:xfrm>
                <a:off x="1905000" y="3276600"/>
                <a:ext cx="914400" cy="307777"/>
              </a:xfrm>
              <a:prstGeom prst="rect">
                <a:avLst/>
              </a:prstGeom>
              <a:blipFill rotWithShape="1">
                <a:blip r:embed="rId12"/>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47" name="TextBox 46"/>
              <p:cNvSpPr txBox="1"/>
              <p:nvPr/>
            </p:nvSpPr>
            <p:spPr>
              <a:xfrm>
                <a:off x="5867400" y="2895600"/>
                <a:ext cx="1988429" cy="307777"/>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d>
                        <m:dPr>
                          <m:ctrlPr>
                            <a:rPr lang="en-GB" sz="1400" i="1" smtClean="0">
                              <a:latin typeface="Cambria Math"/>
                            </a:rPr>
                          </m:ctrlPr>
                        </m:dPr>
                        <m:e>
                          <m:r>
                            <a:rPr lang="en-US" sz="1400" b="0" i="1" smtClean="0">
                              <a:latin typeface="Cambria Math"/>
                            </a:rPr>
                            <m:t>𝑥</m:t>
                          </m:r>
                          <m:r>
                            <a:rPr lang="en-US" sz="1400" b="0" i="1" smtClean="0">
                              <a:latin typeface="Cambria Math"/>
                              <a:ea typeface="Cambria Math"/>
                            </a:rPr>
                            <m:t>×</m:t>
                          </m:r>
                          <m:r>
                            <a:rPr lang="en-US" sz="1400" b="0" i="1" smtClean="0">
                              <a:latin typeface="Cambria Math"/>
                              <a:ea typeface="Cambria Math"/>
                            </a:rPr>
                            <m:t>𝑥</m:t>
                          </m:r>
                        </m:e>
                      </m:d>
                      <m:r>
                        <a:rPr lang="en-US" sz="1400" b="0" i="1" smtClean="0">
                          <a:latin typeface="Cambria Math"/>
                        </a:rPr>
                        <m:t>+</m:t>
                      </m:r>
                      <m:d>
                        <m:dPr>
                          <m:ctrlPr>
                            <a:rPr lang="en-US" sz="1400" b="0" i="1" smtClean="0">
                              <a:latin typeface="Cambria Math"/>
                            </a:rPr>
                          </m:ctrlPr>
                        </m:dPr>
                        <m:e>
                          <m:r>
                            <a:rPr lang="en-US" sz="1400" b="0" i="1" smtClean="0">
                              <a:latin typeface="Cambria Math"/>
                            </a:rPr>
                            <m:t>5</m:t>
                          </m:r>
                          <m:r>
                            <a:rPr lang="en-US" sz="1400" b="0" i="1" smtClean="0">
                              <a:latin typeface="Cambria Math"/>
                              <a:ea typeface="Cambria Math"/>
                            </a:rPr>
                            <m:t>×3</m:t>
                          </m:r>
                        </m:e>
                      </m:d>
                      <m:r>
                        <a:rPr lang="en-US" sz="1400" b="0" i="1" smtClean="0">
                          <a:latin typeface="Cambria Math"/>
                        </a:rPr>
                        <m:t>=31</m:t>
                      </m:r>
                    </m:oMath>
                  </m:oMathPara>
                </a14:m>
                <a:endParaRPr lang="en-GB" sz="1400" dirty="0"/>
              </a:p>
            </p:txBody>
          </p:sp>
        </mc:Choice>
        <mc:Fallback xmlns="">
          <p:sp>
            <p:nvSpPr>
              <p:cNvPr id="47" name="TextBox 46"/>
              <p:cNvSpPr txBox="1">
                <a:spLocks noRot="1" noChangeAspect="1" noMove="1" noResize="1" noEditPoints="1" noAdjustHandles="1" noChangeArrowheads="1" noChangeShapeType="1" noTextEdit="1"/>
              </p:cNvSpPr>
              <p:nvPr/>
            </p:nvSpPr>
            <p:spPr>
              <a:xfrm>
                <a:off x="5867400" y="2895600"/>
                <a:ext cx="1988429" cy="307777"/>
              </a:xfrm>
              <a:prstGeom prst="rect">
                <a:avLst/>
              </a:prstGeom>
              <a:blipFill rotWithShape="1">
                <a:blip r:embed="rId13"/>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48" name="TextBox 47"/>
              <p:cNvSpPr txBox="1"/>
              <p:nvPr/>
            </p:nvSpPr>
            <p:spPr>
              <a:xfrm>
                <a:off x="6629400" y="3276600"/>
                <a:ext cx="1219200" cy="307777"/>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p>
                        <m:sSupPr>
                          <m:ctrlPr>
                            <a:rPr lang="en-US" sz="1400" b="0" i="1" smtClean="0">
                              <a:latin typeface="Cambria Math"/>
                            </a:rPr>
                          </m:ctrlPr>
                        </m:sSupPr>
                        <m:e>
                          <m:r>
                            <a:rPr lang="en-US" sz="1400" b="0" i="1" smtClean="0">
                              <a:latin typeface="Cambria Math"/>
                            </a:rPr>
                            <m:t>𝑥</m:t>
                          </m:r>
                        </m:e>
                        <m:sup>
                          <m:r>
                            <a:rPr lang="en-US" sz="1400" b="0" i="1" smtClean="0">
                              <a:latin typeface="Cambria Math"/>
                            </a:rPr>
                            <m:t>2</m:t>
                          </m:r>
                        </m:sup>
                      </m:sSup>
                      <m:r>
                        <a:rPr lang="en-US" sz="1400" b="0" i="1" smtClean="0">
                          <a:latin typeface="Cambria Math"/>
                        </a:rPr>
                        <m:t>+15=31</m:t>
                      </m:r>
                    </m:oMath>
                  </m:oMathPara>
                </a14:m>
                <a:endParaRPr lang="en-GB" sz="1400" dirty="0"/>
              </a:p>
            </p:txBody>
          </p:sp>
        </mc:Choice>
        <mc:Fallback xmlns="">
          <p:sp>
            <p:nvSpPr>
              <p:cNvPr id="48" name="TextBox 47"/>
              <p:cNvSpPr txBox="1">
                <a:spLocks noRot="1" noChangeAspect="1" noMove="1" noResize="1" noEditPoints="1" noAdjustHandles="1" noChangeArrowheads="1" noChangeShapeType="1" noTextEdit="1"/>
              </p:cNvSpPr>
              <p:nvPr/>
            </p:nvSpPr>
            <p:spPr>
              <a:xfrm>
                <a:off x="6629400" y="3276600"/>
                <a:ext cx="1219200" cy="307777"/>
              </a:xfrm>
              <a:prstGeom prst="rect">
                <a:avLst/>
              </a:prstGeom>
              <a:blipFill rotWithShape="1">
                <a:blip r:embed="rId14"/>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49" name="TextBox 48"/>
              <p:cNvSpPr txBox="1"/>
              <p:nvPr/>
            </p:nvSpPr>
            <p:spPr>
              <a:xfrm>
                <a:off x="7010400" y="3657600"/>
                <a:ext cx="914400" cy="307777"/>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p>
                        <m:sSupPr>
                          <m:ctrlPr>
                            <a:rPr lang="en-US" sz="1400" b="0" i="1" smtClean="0">
                              <a:latin typeface="Cambria Math"/>
                            </a:rPr>
                          </m:ctrlPr>
                        </m:sSupPr>
                        <m:e>
                          <m:r>
                            <a:rPr lang="en-US" sz="1400" b="0" i="1" smtClean="0">
                              <a:latin typeface="Cambria Math"/>
                            </a:rPr>
                            <m:t>𝑥</m:t>
                          </m:r>
                        </m:e>
                        <m:sup>
                          <m:r>
                            <a:rPr lang="en-US" sz="1400" b="0" i="1" smtClean="0">
                              <a:latin typeface="Cambria Math"/>
                            </a:rPr>
                            <m:t>2</m:t>
                          </m:r>
                        </m:sup>
                      </m:sSup>
                      <m:r>
                        <a:rPr lang="en-US" sz="1400" b="0" i="1" smtClean="0">
                          <a:latin typeface="Cambria Math"/>
                        </a:rPr>
                        <m:t>=16</m:t>
                      </m:r>
                    </m:oMath>
                  </m:oMathPara>
                </a14:m>
                <a:endParaRPr lang="en-GB" sz="1400" dirty="0"/>
              </a:p>
            </p:txBody>
          </p:sp>
        </mc:Choice>
        <mc:Fallback xmlns="">
          <p:sp>
            <p:nvSpPr>
              <p:cNvPr id="49" name="TextBox 48"/>
              <p:cNvSpPr txBox="1">
                <a:spLocks noRot="1" noChangeAspect="1" noMove="1" noResize="1" noEditPoints="1" noAdjustHandles="1" noChangeArrowheads="1" noChangeShapeType="1" noTextEdit="1"/>
              </p:cNvSpPr>
              <p:nvPr/>
            </p:nvSpPr>
            <p:spPr>
              <a:xfrm>
                <a:off x="7010400" y="3657600"/>
                <a:ext cx="914400" cy="307777"/>
              </a:xfrm>
              <a:prstGeom prst="rect">
                <a:avLst/>
              </a:prstGeom>
              <a:blipFill rotWithShape="1">
                <a:blip r:embed="rId15"/>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50" name="TextBox 49"/>
              <p:cNvSpPr txBox="1"/>
              <p:nvPr/>
            </p:nvSpPr>
            <p:spPr>
              <a:xfrm>
                <a:off x="7010400" y="4038600"/>
                <a:ext cx="1066800" cy="307777"/>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sz="1400" b="0" i="1" smtClean="0">
                          <a:latin typeface="Cambria Math"/>
                        </a:rPr>
                        <m:t>𝑥</m:t>
                      </m:r>
                      <m:r>
                        <a:rPr lang="en-US" sz="1400" b="0" i="1" smtClean="0">
                          <a:latin typeface="Cambria Math"/>
                        </a:rPr>
                        <m:t>=±4</m:t>
                      </m:r>
                    </m:oMath>
                  </m:oMathPara>
                </a14:m>
                <a:endParaRPr lang="en-GB" sz="1400" dirty="0"/>
              </a:p>
            </p:txBody>
          </p:sp>
        </mc:Choice>
        <mc:Fallback xmlns="">
          <p:sp>
            <p:nvSpPr>
              <p:cNvPr id="50" name="TextBox 49"/>
              <p:cNvSpPr txBox="1">
                <a:spLocks noRot="1" noChangeAspect="1" noMove="1" noResize="1" noEditPoints="1" noAdjustHandles="1" noChangeArrowheads="1" noChangeShapeType="1" noTextEdit="1"/>
              </p:cNvSpPr>
              <p:nvPr/>
            </p:nvSpPr>
            <p:spPr>
              <a:xfrm>
                <a:off x="7010400" y="4038600"/>
                <a:ext cx="1066800" cy="307777"/>
              </a:xfrm>
              <a:prstGeom prst="rect">
                <a:avLst/>
              </a:prstGeom>
              <a:blipFill rotWithShape="1">
                <a:blip r:embed="rId16"/>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51" name="TextBox 50"/>
              <p:cNvSpPr txBox="1"/>
              <p:nvPr/>
            </p:nvSpPr>
            <p:spPr>
              <a:xfrm>
                <a:off x="3323377" y="4679134"/>
                <a:ext cx="2073324" cy="307777"/>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d>
                        <m:dPr>
                          <m:ctrlPr>
                            <a:rPr lang="en-GB" sz="1400" i="1" smtClean="0">
                              <a:latin typeface="Cambria Math"/>
                            </a:rPr>
                          </m:ctrlPr>
                        </m:dPr>
                        <m:e>
                          <m:sSup>
                            <m:sSupPr>
                              <m:ctrlPr>
                                <a:rPr lang="en-GB" sz="1400" i="1" smtClean="0">
                                  <a:latin typeface="Cambria Math"/>
                                </a:rPr>
                              </m:ctrlPr>
                            </m:sSupPr>
                            <m:e>
                              <m:r>
                                <a:rPr lang="en-US" sz="1400" b="0" i="1" smtClean="0">
                                  <a:latin typeface="Cambria Math"/>
                                </a:rPr>
                                <m:t>𝑥</m:t>
                              </m:r>
                            </m:e>
                            <m:sup>
                              <m:r>
                                <a:rPr lang="en-US" sz="1400" b="0" i="1" smtClean="0">
                                  <a:latin typeface="Cambria Math"/>
                                </a:rPr>
                                <m:t>2</m:t>
                              </m:r>
                            </m:sup>
                          </m:sSup>
                          <m:r>
                            <a:rPr lang="en-US" sz="1400" b="0" i="1" smtClean="0">
                              <a:latin typeface="Cambria Math"/>
                              <a:ea typeface="Cambria Math"/>
                            </a:rPr>
                            <m:t>×3</m:t>
                          </m:r>
                        </m:e>
                      </m:d>
                      <m:r>
                        <a:rPr lang="en-US" sz="1400" b="0" i="1" smtClean="0">
                          <a:latin typeface="Cambria Math"/>
                        </a:rPr>
                        <m:t>+</m:t>
                      </m:r>
                      <m:d>
                        <m:dPr>
                          <m:ctrlPr>
                            <a:rPr lang="en-US" sz="1400" b="0" i="1" smtClean="0">
                              <a:latin typeface="Cambria Math"/>
                            </a:rPr>
                          </m:ctrlPr>
                        </m:dPr>
                        <m:e>
                          <m:r>
                            <a:rPr lang="en-US" sz="1400" b="0" i="1" smtClean="0">
                              <a:latin typeface="Cambria Math"/>
                            </a:rPr>
                            <m:t>1</m:t>
                          </m:r>
                          <m:r>
                            <a:rPr lang="en-US" sz="1400" b="0" i="1" smtClean="0">
                              <a:latin typeface="Cambria Math"/>
                              <a:ea typeface="Cambria Math"/>
                            </a:rPr>
                            <m:t>×9</m:t>
                          </m:r>
                        </m:e>
                      </m:d>
                      <m:r>
                        <a:rPr lang="en-US" sz="1400" b="0" i="1" smtClean="0">
                          <a:latin typeface="Cambria Math"/>
                        </a:rPr>
                        <m:t>=84</m:t>
                      </m:r>
                    </m:oMath>
                  </m:oMathPara>
                </a14:m>
                <a:endParaRPr lang="en-GB" sz="1400" dirty="0"/>
              </a:p>
            </p:txBody>
          </p:sp>
        </mc:Choice>
        <mc:Fallback xmlns="">
          <p:sp>
            <p:nvSpPr>
              <p:cNvPr id="51" name="TextBox 50"/>
              <p:cNvSpPr txBox="1">
                <a:spLocks noRot="1" noChangeAspect="1" noMove="1" noResize="1" noEditPoints="1" noAdjustHandles="1" noChangeArrowheads="1" noChangeShapeType="1" noTextEdit="1"/>
              </p:cNvSpPr>
              <p:nvPr/>
            </p:nvSpPr>
            <p:spPr>
              <a:xfrm>
                <a:off x="3323377" y="4679134"/>
                <a:ext cx="2073324" cy="307777"/>
              </a:xfrm>
              <a:prstGeom prst="rect">
                <a:avLst/>
              </a:prstGeom>
              <a:blipFill rotWithShape="1">
                <a:blip r:embed="rId17"/>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52" name="TextBox 51"/>
              <p:cNvSpPr txBox="1"/>
              <p:nvPr/>
            </p:nvSpPr>
            <p:spPr>
              <a:xfrm>
                <a:off x="4161578" y="5060134"/>
                <a:ext cx="1219200" cy="307777"/>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p>
                        <m:sSupPr>
                          <m:ctrlPr>
                            <a:rPr lang="en-US" sz="1400" b="0" i="1" smtClean="0">
                              <a:latin typeface="Cambria Math"/>
                            </a:rPr>
                          </m:ctrlPr>
                        </m:sSupPr>
                        <m:e>
                          <m:r>
                            <a:rPr lang="en-US" sz="1400" b="0" i="1" smtClean="0">
                              <a:latin typeface="Cambria Math"/>
                            </a:rPr>
                            <m:t>3</m:t>
                          </m:r>
                          <m:r>
                            <a:rPr lang="en-US" sz="1400" b="0" i="1" smtClean="0">
                              <a:latin typeface="Cambria Math"/>
                            </a:rPr>
                            <m:t>𝑥</m:t>
                          </m:r>
                        </m:e>
                        <m:sup>
                          <m:r>
                            <a:rPr lang="en-US" sz="1400" b="0" i="1" smtClean="0">
                              <a:latin typeface="Cambria Math"/>
                            </a:rPr>
                            <m:t>2</m:t>
                          </m:r>
                        </m:sup>
                      </m:sSup>
                      <m:r>
                        <a:rPr lang="en-US" sz="1400" b="0" i="1" smtClean="0">
                          <a:latin typeface="Cambria Math"/>
                        </a:rPr>
                        <m:t>+9=84</m:t>
                      </m:r>
                    </m:oMath>
                  </m:oMathPara>
                </a14:m>
                <a:endParaRPr lang="en-GB" sz="1400" dirty="0"/>
              </a:p>
            </p:txBody>
          </p:sp>
        </mc:Choice>
        <mc:Fallback xmlns="">
          <p:sp>
            <p:nvSpPr>
              <p:cNvPr id="52" name="TextBox 51"/>
              <p:cNvSpPr txBox="1">
                <a:spLocks noRot="1" noChangeAspect="1" noMove="1" noResize="1" noEditPoints="1" noAdjustHandles="1" noChangeArrowheads="1" noChangeShapeType="1" noTextEdit="1"/>
              </p:cNvSpPr>
              <p:nvPr/>
            </p:nvSpPr>
            <p:spPr>
              <a:xfrm>
                <a:off x="4161578" y="5060134"/>
                <a:ext cx="1219200" cy="307777"/>
              </a:xfrm>
              <a:prstGeom prst="rect">
                <a:avLst/>
              </a:prstGeom>
              <a:blipFill rotWithShape="1">
                <a:blip r:embed="rId18"/>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53" name="TextBox 52"/>
              <p:cNvSpPr txBox="1"/>
              <p:nvPr/>
            </p:nvSpPr>
            <p:spPr>
              <a:xfrm>
                <a:off x="4237777" y="5441134"/>
                <a:ext cx="1371600" cy="307777"/>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p>
                        <m:sSupPr>
                          <m:ctrlPr>
                            <a:rPr lang="en-US" sz="1400" b="0" i="1" smtClean="0">
                              <a:latin typeface="Cambria Math"/>
                            </a:rPr>
                          </m:ctrlPr>
                        </m:sSupPr>
                        <m:e>
                          <m:r>
                            <a:rPr lang="en-US" sz="1400" b="0" i="1" smtClean="0">
                              <a:latin typeface="Cambria Math"/>
                            </a:rPr>
                            <m:t>3</m:t>
                          </m:r>
                          <m:r>
                            <a:rPr lang="en-US" sz="1400" b="0" i="1" smtClean="0">
                              <a:latin typeface="Cambria Math"/>
                            </a:rPr>
                            <m:t>𝑥</m:t>
                          </m:r>
                        </m:e>
                        <m:sup>
                          <m:r>
                            <a:rPr lang="en-US" sz="1400" b="0" i="1" smtClean="0">
                              <a:latin typeface="Cambria Math"/>
                            </a:rPr>
                            <m:t>2</m:t>
                          </m:r>
                        </m:sup>
                      </m:sSup>
                      <m:r>
                        <a:rPr lang="en-US" sz="1400" b="0" i="1" smtClean="0">
                          <a:latin typeface="Cambria Math"/>
                        </a:rPr>
                        <m:t>=75</m:t>
                      </m:r>
                    </m:oMath>
                  </m:oMathPara>
                </a14:m>
                <a:endParaRPr lang="en-GB" sz="1400" dirty="0"/>
              </a:p>
            </p:txBody>
          </p:sp>
        </mc:Choice>
        <mc:Fallback xmlns="">
          <p:sp>
            <p:nvSpPr>
              <p:cNvPr id="53" name="TextBox 52"/>
              <p:cNvSpPr txBox="1">
                <a:spLocks noRot="1" noChangeAspect="1" noMove="1" noResize="1" noEditPoints="1" noAdjustHandles="1" noChangeArrowheads="1" noChangeShapeType="1" noTextEdit="1"/>
              </p:cNvSpPr>
              <p:nvPr/>
            </p:nvSpPr>
            <p:spPr>
              <a:xfrm>
                <a:off x="4237777" y="5441134"/>
                <a:ext cx="1371600" cy="307777"/>
              </a:xfrm>
              <a:prstGeom prst="rect">
                <a:avLst/>
              </a:prstGeom>
              <a:blipFill rotWithShape="1">
                <a:blip r:embed="rId19"/>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54" name="TextBox 53"/>
              <p:cNvSpPr txBox="1"/>
              <p:nvPr/>
            </p:nvSpPr>
            <p:spPr>
              <a:xfrm>
                <a:off x="4466377" y="5822134"/>
                <a:ext cx="990600" cy="307777"/>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p>
                        <m:sSupPr>
                          <m:ctrlPr>
                            <a:rPr lang="en-US" sz="1400" b="0" i="1" smtClean="0">
                              <a:latin typeface="Cambria Math"/>
                            </a:rPr>
                          </m:ctrlPr>
                        </m:sSupPr>
                        <m:e>
                          <m:r>
                            <a:rPr lang="en-US" sz="1400" b="0" i="1" smtClean="0">
                              <a:latin typeface="Cambria Math"/>
                            </a:rPr>
                            <m:t>𝑥</m:t>
                          </m:r>
                        </m:e>
                        <m:sup>
                          <m:r>
                            <a:rPr lang="en-US" sz="1400" b="0" i="1" smtClean="0">
                              <a:latin typeface="Cambria Math"/>
                            </a:rPr>
                            <m:t>2</m:t>
                          </m:r>
                        </m:sup>
                      </m:sSup>
                      <m:r>
                        <a:rPr lang="en-US" sz="1400" b="0" i="1" smtClean="0">
                          <a:latin typeface="Cambria Math"/>
                        </a:rPr>
                        <m:t>=25</m:t>
                      </m:r>
                    </m:oMath>
                  </m:oMathPara>
                </a14:m>
                <a:endParaRPr lang="en-GB" sz="1400" dirty="0"/>
              </a:p>
            </p:txBody>
          </p:sp>
        </mc:Choice>
        <mc:Fallback xmlns="">
          <p:sp>
            <p:nvSpPr>
              <p:cNvPr id="54" name="TextBox 53"/>
              <p:cNvSpPr txBox="1">
                <a:spLocks noRot="1" noChangeAspect="1" noMove="1" noResize="1" noEditPoints="1" noAdjustHandles="1" noChangeArrowheads="1" noChangeShapeType="1" noTextEdit="1"/>
              </p:cNvSpPr>
              <p:nvPr/>
            </p:nvSpPr>
            <p:spPr>
              <a:xfrm>
                <a:off x="4466377" y="5822134"/>
                <a:ext cx="990600" cy="307777"/>
              </a:xfrm>
              <a:prstGeom prst="rect">
                <a:avLst/>
              </a:prstGeom>
              <a:blipFill rotWithShape="1">
                <a:blip r:embed="rId20"/>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55" name="TextBox 54"/>
              <p:cNvSpPr txBox="1"/>
              <p:nvPr/>
            </p:nvSpPr>
            <p:spPr>
              <a:xfrm>
                <a:off x="4542577" y="6203134"/>
                <a:ext cx="990600" cy="307777"/>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sz="1400" b="0" i="1" smtClean="0">
                          <a:latin typeface="Cambria Math"/>
                        </a:rPr>
                        <m:t>𝑥</m:t>
                      </m:r>
                      <m:r>
                        <a:rPr lang="en-US" sz="1400" b="0" i="1" smtClean="0">
                          <a:latin typeface="Cambria Math"/>
                        </a:rPr>
                        <m:t>=±5</m:t>
                      </m:r>
                    </m:oMath>
                  </m:oMathPara>
                </a14:m>
                <a:endParaRPr lang="en-GB" sz="1400" dirty="0"/>
              </a:p>
            </p:txBody>
          </p:sp>
        </mc:Choice>
        <mc:Fallback xmlns="">
          <p:sp>
            <p:nvSpPr>
              <p:cNvPr id="55" name="TextBox 54"/>
              <p:cNvSpPr txBox="1">
                <a:spLocks noRot="1" noChangeAspect="1" noMove="1" noResize="1" noEditPoints="1" noAdjustHandles="1" noChangeArrowheads="1" noChangeShapeType="1" noTextEdit="1"/>
              </p:cNvSpPr>
              <p:nvPr/>
            </p:nvSpPr>
            <p:spPr>
              <a:xfrm>
                <a:off x="4542577" y="6203134"/>
                <a:ext cx="990600" cy="307777"/>
              </a:xfrm>
              <a:prstGeom prst="rect">
                <a:avLst/>
              </a:prstGeom>
              <a:blipFill rotWithShape="1">
                <a:blip r:embed="rId21"/>
                <a:stretch>
                  <a:fillRect/>
                </a:stretch>
              </a:blipFill>
            </p:spPr>
            <p:txBody>
              <a:bodyPr/>
              <a:lstStyle/>
              <a:p>
                <a:r>
                  <a:rPr lang="en-GB">
                    <a:noFill/>
                  </a:rPr>
                  <a:t> </a:t>
                </a:r>
              </a:p>
            </p:txBody>
          </p:sp>
        </mc:Fallback>
      </mc:AlternateContent>
      <p:sp>
        <p:nvSpPr>
          <p:cNvPr id="13" name="Arc 12"/>
          <p:cNvSpPr/>
          <p:nvPr/>
        </p:nvSpPr>
        <p:spPr>
          <a:xfrm>
            <a:off x="2590800" y="3048000"/>
            <a:ext cx="381000" cy="381000"/>
          </a:xfrm>
          <a:prstGeom prst="arc">
            <a:avLst>
              <a:gd name="adj1" fmla="val 16200000"/>
              <a:gd name="adj2" fmla="val 5430695"/>
            </a:avLst>
          </a:prstGeom>
          <a:noFill/>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56" name="Arc 55"/>
          <p:cNvSpPr/>
          <p:nvPr/>
        </p:nvSpPr>
        <p:spPr>
          <a:xfrm>
            <a:off x="7696200" y="3048000"/>
            <a:ext cx="381000" cy="381000"/>
          </a:xfrm>
          <a:prstGeom prst="arc">
            <a:avLst>
              <a:gd name="adj1" fmla="val 16200000"/>
              <a:gd name="adj2" fmla="val 5430695"/>
            </a:avLst>
          </a:prstGeom>
          <a:noFill/>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57" name="Arc 56"/>
          <p:cNvSpPr/>
          <p:nvPr/>
        </p:nvSpPr>
        <p:spPr>
          <a:xfrm>
            <a:off x="7696200" y="3429000"/>
            <a:ext cx="381000" cy="381000"/>
          </a:xfrm>
          <a:prstGeom prst="arc">
            <a:avLst>
              <a:gd name="adj1" fmla="val 16200000"/>
              <a:gd name="adj2" fmla="val 5430695"/>
            </a:avLst>
          </a:prstGeom>
          <a:noFill/>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58" name="Arc 57"/>
          <p:cNvSpPr/>
          <p:nvPr/>
        </p:nvSpPr>
        <p:spPr>
          <a:xfrm>
            <a:off x="7696200" y="3810000"/>
            <a:ext cx="381000" cy="381000"/>
          </a:xfrm>
          <a:prstGeom prst="arc">
            <a:avLst>
              <a:gd name="adj1" fmla="val 16200000"/>
              <a:gd name="adj2" fmla="val 5430695"/>
            </a:avLst>
          </a:prstGeom>
          <a:noFill/>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59" name="Arc 58"/>
          <p:cNvSpPr/>
          <p:nvPr/>
        </p:nvSpPr>
        <p:spPr>
          <a:xfrm>
            <a:off x="5228377" y="4831534"/>
            <a:ext cx="381000" cy="381000"/>
          </a:xfrm>
          <a:prstGeom prst="arc">
            <a:avLst>
              <a:gd name="adj1" fmla="val 16200000"/>
              <a:gd name="adj2" fmla="val 5430695"/>
            </a:avLst>
          </a:prstGeom>
          <a:noFill/>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60" name="Arc 59"/>
          <p:cNvSpPr/>
          <p:nvPr/>
        </p:nvSpPr>
        <p:spPr>
          <a:xfrm>
            <a:off x="5228377" y="5212534"/>
            <a:ext cx="381000" cy="381000"/>
          </a:xfrm>
          <a:prstGeom prst="arc">
            <a:avLst>
              <a:gd name="adj1" fmla="val 16200000"/>
              <a:gd name="adj2" fmla="val 5430695"/>
            </a:avLst>
          </a:prstGeom>
          <a:noFill/>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61" name="Arc 60"/>
          <p:cNvSpPr/>
          <p:nvPr/>
        </p:nvSpPr>
        <p:spPr>
          <a:xfrm>
            <a:off x="5228377" y="5593534"/>
            <a:ext cx="381000" cy="381000"/>
          </a:xfrm>
          <a:prstGeom prst="arc">
            <a:avLst>
              <a:gd name="adj1" fmla="val 16200000"/>
              <a:gd name="adj2" fmla="val 5430695"/>
            </a:avLst>
          </a:prstGeom>
          <a:noFill/>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62" name="Arc 61"/>
          <p:cNvSpPr/>
          <p:nvPr/>
        </p:nvSpPr>
        <p:spPr>
          <a:xfrm>
            <a:off x="5228377" y="5974534"/>
            <a:ext cx="381000" cy="381000"/>
          </a:xfrm>
          <a:prstGeom prst="arc">
            <a:avLst>
              <a:gd name="adj1" fmla="val 16200000"/>
              <a:gd name="adj2" fmla="val 5430695"/>
            </a:avLst>
          </a:prstGeom>
          <a:noFill/>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4" name="TextBox 13"/>
          <p:cNvSpPr txBox="1"/>
          <p:nvPr/>
        </p:nvSpPr>
        <p:spPr>
          <a:xfrm>
            <a:off x="2971800" y="3124200"/>
            <a:ext cx="833883" cy="276999"/>
          </a:xfrm>
          <a:prstGeom prst="rect">
            <a:avLst/>
          </a:prstGeom>
          <a:noFill/>
        </p:spPr>
        <p:txBody>
          <a:bodyPr wrap="none" rtlCol="0">
            <a:spAutoFit/>
          </a:bodyPr>
          <a:lstStyle/>
          <a:p>
            <a:r>
              <a:rPr lang="en-US" sz="1200" dirty="0" smtClean="0">
                <a:solidFill>
                  <a:srgbClr val="FF0000"/>
                </a:solidFill>
                <a:latin typeface="Comic Sans MS" pitchFamily="66" charset="0"/>
              </a:rPr>
              <a:t>Calculate</a:t>
            </a:r>
            <a:endParaRPr lang="en-GB" sz="1600" dirty="0">
              <a:solidFill>
                <a:srgbClr val="FF0000"/>
              </a:solidFill>
              <a:latin typeface="Comic Sans MS" pitchFamily="66" charset="0"/>
            </a:endParaRPr>
          </a:p>
        </p:txBody>
      </p:sp>
      <p:sp>
        <p:nvSpPr>
          <p:cNvPr id="63" name="TextBox 62"/>
          <p:cNvSpPr txBox="1"/>
          <p:nvPr/>
        </p:nvSpPr>
        <p:spPr>
          <a:xfrm>
            <a:off x="8001000" y="2971800"/>
            <a:ext cx="1066800" cy="461665"/>
          </a:xfrm>
          <a:prstGeom prst="rect">
            <a:avLst/>
          </a:prstGeom>
          <a:noFill/>
        </p:spPr>
        <p:txBody>
          <a:bodyPr wrap="square" rtlCol="0">
            <a:spAutoFit/>
          </a:bodyPr>
          <a:lstStyle/>
          <a:p>
            <a:pPr algn="ctr"/>
            <a:r>
              <a:rPr lang="en-US" sz="1200" dirty="0" smtClean="0">
                <a:solidFill>
                  <a:srgbClr val="FF0000"/>
                </a:solidFill>
                <a:latin typeface="Comic Sans MS" pitchFamily="66" charset="0"/>
              </a:rPr>
              <a:t>Work out brackets</a:t>
            </a:r>
            <a:endParaRPr lang="en-GB" sz="1600" dirty="0">
              <a:solidFill>
                <a:srgbClr val="FF0000"/>
              </a:solidFill>
              <a:latin typeface="Comic Sans MS" pitchFamily="66" charset="0"/>
            </a:endParaRPr>
          </a:p>
        </p:txBody>
      </p:sp>
      <p:sp>
        <p:nvSpPr>
          <p:cNvPr id="64" name="TextBox 63"/>
          <p:cNvSpPr txBox="1"/>
          <p:nvPr/>
        </p:nvSpPr>
        <p:spPr>
          <a:xfrm>
            <a:off x="8077200" y="3352800"/>
            <a:ext cx="914400" cy="461665"/>
          </a:xfrm>
          <a:prstGeom prst="rect">
            <a:avLst/>
          </a:prstGeom>
          <a:noFill/>
        </p:spPr>
        <p:txBody>
          <a:bodyPr wrap="square" rtlCol="0">
            <a:spAutoFit/>
          </a:bodyPr>
          <a:lstStyle/>
          <a:p>
            <a:pPr algn="ctr"/>
            <a:r>
              <a:rPr lang="en-US" sz="1200" dirty="0" smtClean="0">
                <a:solidFill>
                  <a:srgbClr val="FF0000"/>
                </a:solidFill>
                <a:latin typeface="Comic Sans MS" pitchFamily="66" charset="0"/>
              </a:rPr>
              <a:t>Subtract 15</a:t>
            </a:r>
            <a:endParaRPr lang="en-GB" sz="1600" dirty="0">
              <a:solidFill>
                <a:srgbClr val="FF0000"/>
              </a:solidFill>
              <a:latin typeface="Comic Sans MS" pitchFamily="66" charset="0"/>
            </a:endParaRPr>
          </a:p>
        </p:txBody>
      </p:sp>
      <p:sp>
        <p:nvSpPr>
          <p:cNvPr id="65" name="TextBox 64"/>
          <p:cNvSpPr txBox="1"/>
          <p:nvPr/>
        </p:nvSpPr>
        <p:spPr>
          <a:xfrm>
            <a:off x="8077200" y="3733800"/>
            <a:ext cx="914400" cy="461665"/>
          </a:xfrm>
          <a:prstGeom prst="rect">
            <a:avLst/>
          </a:prstGeom>
          <a:noFill/>
        </p:spPr>
        <p:txBody>
          <a:bodyPr wrap="square" rtlCol="0">
            <a:spAutoFit/>
          </a:bodyPr>
          <a:lstStyle/>
          <a:p>
            <a:pPr algn="ctr"/>
            <a:r>
              <a:rPr lang="en-US" sz="1200" dirty="0" smtClean="0">
                <a:solidFill>
                  <a:srgbClr val="FF0000"/>
                </a:solidFill>
                <a:latin typeface="Comic Sans MS" pitchFamily="66" charset="0"/>
              </a:rPr>
              <a:t>Square root</a:t>
            </a:r>
            <a:endParaRPr lang="en-GB" sz="1600" dirty="0">
              <a:solidFill>
                <a:srgbClr val="FF0000"/>
              </a:solidFill>
              <a:latin typeface="Comic Sans MS" pitchFamily="66" charset="0"/>
            </a:endParaRPr>
          </a:p>
        </p:txBody>
      </p:sp>
      <p:sp>
        <p:nvSpPr>
          <p:cNvPr id="66" name="TextBox 65"/>
          <p:cNvSpPr txBox="1"/>
          <p:nvPr/>
        </p:nvSpPr>
        <p:spPr>
          <a:xfrm>
            <a:off x="5562600" y="4876800"/>
            <a:ext cx="1676400" cy="276999"/>
          </a:xfrm>
          <a:prstGeom prst="rect">
            <a:avLst/>
          </a:prstGeom>
          <a:noFill/>
        </p:spPr>
        <p:txBody>
          <a:bodyPr wrap="square" rtlCol="0">
            <a:spAutoFit/>
          </a:bodyPr>
          <a:lstStyle/>
          <a:p>
            <a:pPr algn="ctr"/>
            <a:r>
              <a:rPr lang="en-US" sz="1200" dirty="0" smtClean="0">
                <a:solidFill>
                  <a:srgbClr val="FF0000"/>
                </a:solidFill>
                <a:latin typeface="Comic Sans MS" pitchFamily="66" charset="0"/>
              </a:rPr>
              <a:t>Work out brackets</a:t>
            </a:r>
            <a:endParaRPr lang="en-GB" sz="1600" dirty="0">
              <a:solidFill>
                <a:srgbClr val="FF0000"/>
              </a:solidFill>
              <a:latin typeface="Comic Sans MS" pitchFamily="66" charset="0"/>
            </a:endParaRPr>
          </a:p>
        </p:txBody>
      </p:sp>
      <p:sp>
        <p:nvSpPr>
          <p:cNvPr id="67" name="TextBox 66"/>
          <p:cNvSpPr txBox="1"/>
          <p:nvPr/>
        </p:nvSpPr>
        <p:spPr>
          <a:xfrm>
            <a:off x="5562600" y="5257800"/>
            <a:ext cx="1066800" cy="276999"/>
          </a:xfrm>
          <a:prstGeom prst="rect">
            <a:avLst/>
          </a:prstGeom>
          <a:noFill/>
        </p:spPr>
        <p:txBody>
          <a:bodyPr wrap="square" rtlCol="0">
            <a:spAutoFit/>
          </a:bodyPr>
          <a:lstStyle/>
          <a:p>
            <a:pPr algn="ctr"/>
            <a:r>
              <a:rPr lang="en-US" sz="1200" dirty="0" smtClean="0">
                <a:solidFill>
                  <a:srgbClr val="FF0000"/>
                </a:solidFill>
                <a:latin typeface="Comic Sans MS" pitchFamily="66" charset="0"/>
              </a:rPr>
              <a:t>Subtract 9</a:t>
            </a:r>
            <a:endParaRPr lang="en-GB" sz="1600" dirty="0">
              <a:solidFill>
                <a:srgbClr val="FF0000"/>
              </a:solidFill>
              <a:latin typeface="Comic Sans MS" pitchFamily="66" charset="0"/>
            </a:endParaRPr>
          </a:p>
        </p:txBody>
      </p:sp>
      <p:sp>
        <p:nvSpPr>
          <p:cNvPr id="68" name="TextBox 67"/>
          <p:cNvSpPr txBox="1"/>
          <p:nvPr/>
        </p:nvSpPr>
        <p:spPr>
          <a:xfrm>
            <a:off x="5562600" y="5638800"/>
            <a:ext cx="1066800" cy="276999"/>
          </a:xfrm>
          <a:prstGeom prst="rect">
            <a:avLst/>
          </a:prstGeom>
          <a:noFill/>
        </p:spPr>
        <p:txBody>
          <a:bodyPr wrap="square" rtlCol="0">
            <a:spAutoFit/>
          </a:bodyPr>
          <a:lstStyle/>
          <a:p>
            <a:pPr algn="ctr"/>
            <a:r>
              <a:rPr lang="en-US" sz="1200" dirty="0" smtClean="0">
                <a:solidFill>
                  <a:srgbClr val="FF0000"/>
                </a:solidFill>
                <a:latin typeface="Comic Sans MS" pitchFamily="66" charset="0"/>
              </a:rPr>
              <a:t>Divide by 3</a:t>
            </a:r>
            <a:endParaRPr lang="en-GB" sz="1200" dirty="0">
              <a:solidFill>
                <a:srgbClr val="FF0000"/>
              </a:solidFill>
              <a:latin typeface="Comic Sans MS" pitchFamily="66" charset="0"/>
            </a:endParaRPr>
          </a:p>
        </p:txBody>
      </p:sp>
      <p:sp>
        <p:nvSpPr>
          <p:cNvPr id="69" name="TextBox 68"/>
          <p:cNvSpPr txBox="1"/>
          <p:nvPr/>
        </p:nvSpPr>
        <p:spPr>
          <a:xfrm>
            <a:off x="5638800" y="6019800"/>
            <a:ext cx="1066800" cy="276999"/>
          </a:xfrm>
          <a:prstGeom prst="rect">
            <a:avLst/>
          </a:prstGeom>
          <a:noFill/>
        </p:spPr>
        <p:txBody>
          <a:bodyPr wrap="square" rtlCol="0">
            <a:spAutoFit/>
          </a:bodyPr>
          <a:lstStyle/>
          <a:p>
            <a:pPr algn="ctr"/>
            <a:r>
              <a:rPr lang="en-US" sz="1200" dirty="0" smtClean="0">
                <a:solidFill>
                  <a:srgbClr val="FF0000"/>
                </a:solidFill>
                <a:latin typeface="Comic Sans MS" pitchFamily="66" charset="0"/>
              </a:rPr>
              <a:t>Square root</a:t>
            </a:r>
            <a:endParaRPr lang="en-GB" sz="1200" dirty="0">
              <a:solidFill>
                <a:srgbClr val="FF0000"/>
              </a:solidFill>
              <a:latin typeface="Comic Sans MS" pitchFamily="66" charset="0"/>
            </a:endParaRPr>
          </a:p>
        </p:txBody>
      </p:sp>
      <p:sp>
        <p:nvSpPr>
          <p:cNvPr id="4" name="Oval 3"/>
          <p:cNvSpPr/>
          <p:nvPr/>
        </p:nvSpPr>
        <p:spPr>
          <a:xfrm>
            <a:off x="914400" y="2391624"/>
            <a:ext cx="304800" cy="304800"/>
          </a:xfrm>
          <a:prstGeom prst="ellipse">
            <a:avLst/>
          </a:prstGeom>
          <a:noFill/>
          <a:ln>
            <a:solidFill>
              <a:srgbClr val="0000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0" name="Oval 69"/>
          <p:cNvSpPr/>
          <p:nvPr/>
        </p:nvSpPr>
        <p:spPr>
          <a:xfrm>
            <a:off x="1573794" y="2245259"/>
            <a:ext cx="304800" cy="304800"/>
          </a:xfrm>
          <a:prstGeom prst="ellipse">
            <a:avLst/>
          </a:prstGeom>
          <a:noFill/>
          <a:ln>
            <a:solidFill>
              <a:srgbClr val="0000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1" name="Oval 70"/>
          <p:cNvSpPr/>
          <p:nvPr/>
        </p:nvSpPr>
        <p:spPr>
          <a:xfrm>
            <a:off x="1572284" y="2515354"/>
            <a:ext cx="304800" cy="304800"/>
          </a:xfrm>
          <a:prstGeom prst="ellipse">
            <a:avLst/>
          </a:prstGeom>
          <a:noFill/>
          <a:ln>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2" name="Oval 71"/>
          <p:cNvSpPr/>
          <p:nvPr/>
        </p:nvSpPr>
        <p:spPr>
          <a:xfrm>
            <a:off x="1253904" y="2387097"/>
            <a:ext cx="304800" cy="304800"/>
          </a:xfrm>
          <a:prstGeom prst="ellipse">
            <a:avLst/>
          </a:prstGeom>
          <a:noFill/>
          <a:ln>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3" name="Oval 72"/>
          <p:cNvSpPr/>
          <p:nvPr/>
        </p:nvSpPr>
        <p:spPr>
          <a:xfrm>
            <a:off x="5964724" y="2390115"/>
            <a:ext cx="304800" cy="304800"/>
          </a:xfrm>
          <a:prstGeom prst="ellipse">
            <a:avLst/>
          </a:prstGeom>
          <a:noFill/>
          <a:ln>
            <a:solidFill>
              <a:srgbClr val="0000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4" name="Oval 73"/>
          <p:cNvSpPr/>
          <p:nvPr/>
        </p:nvSpPr>
        <p:spPr>
          <a:xfrm>
            <a:off x="6304228" y="2385588"/>
            <a:ext cx="304800" cy="304800"/>
          </a:xfrm>
          <a:prstGeom prst="ellipse">
            <a:avLst/>
          </a:prstGeom>
          <a:noFill/>
          <a:ln>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5" name="Oval 74"/>
          <p:cNvSpPr/>
          <p:nvPr/>
        </p:nvSpPr>
        <p:spPr>
          <a:xfrm>
            <a:off x="6624119" y="2216589"/>
            <a:ext cx="304800" cy="304800"/>
          </a:xfrm>
          <a:prstGeom prst="ellipse">
            <a:avLst/>
          </a:prstGeom>
          <a:noFill/>
          <a:ln>
            <a:solidFill>
              <a:srgbClr val="0000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6" name="Oval 75"/>
          <p:cNvSpPr/>
          <p:nvPr/>
        </p:nvSpPr>
        <p:spPr>
          <a:xfrm>
            <a:off x="6622609" y="2486684"/>
            <a:ext cx="304800" cy="304800"/>
          </a:xfrm>
          <a:prstGeom prst="ellipse">
            <a:avLst/>
          </a:prstGeom>
          <a:noFill/>
          <a:ln>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7" name="Oval 76"/>
          <p:cNvSpPr/>
          <p:nvPr/>
        </p:nvSpPr>
        <p:spPr>
          <a:xfrm>
            <a:off x="4223442" y="4025773"/>
            <a:ext cx="304800" cy="304800"/>
          </a:xfrm>
          <a:prstGeom prst="ellipse">
            <a:avLst/>
          </a:prstGeom>
          <a:noFill/>
          <a:ln>
            <a:solidFill>
              <a:srgbClr val="0000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8" name="Oval 77"/>
          <p:cNvSpPr/>
          <p:nvPr/>
        </p:nvSpPr>
        <p:spPr>
          <a:xfrm>
            <a:off x="4221932" y="4295868"/>
            <a:ext cx="304800" cy="304800"/>
          </a:xfrm>
          <a:prstGeom prst="ellipse">
            <a:avLst/>
          </a:prstGeom>
          <a:noFill/>
          <a:ln>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9" name="Oval 78"/>
          <p:cNvSpPr/>
          <p:nvPr/>
        </p:nvSpPr>
        <p:spPr>
          <a:xfrm>
            <a:off x="3465969" y="4182701"/>
            <a:ext cx="304800" cy="304800"/>
          </a:xfrm>
          <a:prstGeom prst="ellipse">
            <a:avLst/>
          </a:prstGeom>
          <a:noFill/>
          <a:ln>
            <a:solidFill>
              <a:srgbClr val="0000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0" name="Oval 79"/>
          <p:cNvSpPr/>
          <p:nvPr/>
        </p:nvSpPr>
        <p:spPr>
          <a:xfrm>
            <a:off x="3877900" y="4178174"/>
            <a:ext cx="304800" cy="304800"/>
          </a:xfrm>
          <a:prstGeom prst="ellipse">
            <a:avLst/>
          </a:prstGeom>
          <a:noFill/>
          <a:ln>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81" name="Picture 6" descr="http://domemtech.com/wordpress/wp-content/uploads/2010/05/MatrixMul5.png"/>
          <p:cNvPicPr>
            <a:picLocks noChangeAspect="1" noChangeArrowheads="1"/>
          </p:cNvPicPr>
          <p:nvPr/>
        </p:nvPicPr>
        <p:blipFill rotWithShape="1">
          <a:blip r:embed="rId22" cstate="print">
            <a:extLst>
              <a:ext uri="{28A0092B-C50C-407E-A947-70E740481C1C}">
                <a14:useLocalDpi xmlns:a14="http://schemas.microsoft.com/office/drawing/2010/main" val="0"/>
              </a:ext>
            </a:extLst>
          </a:blip>
          <a:srcRect b="29750"/>
          <a:stretch/>
        </p:blipFill>
        <p:spPr bwMode="auto">
          <a:xfrm>
            <a:off x="7249886" y="119365"/>
            <a:ext cx="1741714" cy="1456024"/>
          </a:xfrm>
          <a:prstGeom prst="rect">
            <a:avLst/>
          </a:prstGeom>
          <a:noFill/>
          <a:ln w="25400">
            <a:solidFill>
              <a:schemeClr val="tx1"/>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751643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70"/>
                                        </p:tgtEl>
                                        <p:attrNameLst>
                                          <p:attrName>style.visibility</p:attrName>
                                        </p:attrNameLst>
                                      </p:cBhvr>
                                      <p:to>
                                        <p:strVal val="visible"/>
                                      </p:to>
                                    </p:set>
                                    <p:animEffect transition="in" filter="blinds(horizontal)">
                                      <p:cBhvr>
                                        <p:cTn id="10" dur="500"/>
                                        <p:tgtEl>
                                          <p:spTgt spid="70"/>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grpId="0" nodeType="clickEffect">
                                  <p:stCondLst>
                                    <p:cond delay="0"/>
                                  </p:stCondLst>
                                  <p:childTnLst>
                                    <p:set>
                                      <p:cBhvr>
                                        <p:cTn id="14" dur="1" fill="hold">
                                          <p:stCondLst>
                                            <p:cond delay="0"/>
                                          </p:stCondLst>
                                        </p:cTn>
                                        <p:tgtEl>
                                          <p:spTgt spid="72"/>
                                        </p:tgtEl>
                                        <p:attrNameLst>
                                          <p:attrName>style.visibility</p:attrName>
                                        </p:attrNameLst>
                                      </p:cBhvr>
                                      <p:to>
                                        <p:strVal val="visible"/>
                                      </p:to>
                                    </p:set>
                                    <p:animEffect transition="in" filter="blinds(horizontal)">
                                      <p:cBhvr>
                                        <p:cTn id="15" dur="500"/>
                                        <p:tgtEl>
                                          <p:spTgt spid="72"/>
                                        </p:tgtEl>
                                      </p:cBhvr>
                                    </p:animEffect>
                                  </p:childTnLst>
                                </p:cTn>
                              </p:par>
                              <p:par>
                                <p:cTn id="16" presetID="3" presetClass="entr" presetSubtype="10" fill="hold" grpId="0" nodeType="withEffect">
                                  <p:stCondLst>
                                    <p:cond delay="0"/>
                                  </p:stCondLst>
                                  <p:childTnLst>
                                    <p:set>
                                      <p:cBhvr>
                                        <p:cTn id="17" dur="1" fill="hold">
                                          <p:stCondLst>
                                            <p:cond delay="0"/>
                                          </p:stCondLst>
                                        </p:cTn>
                                        <p:tgtEl>
                                          <p:spTgt spid="71"/>
                                        </p:tgtEl>
                                        <p:attrNameLst>
                                          <p:attrName>style.visibility</p:attrName>
                                        </p:attrNameLst>
                                      </p:cBhvr>
                                      <p:to>
                                        <p:strVal val="visible"/>
                                      </p:to>
                                    </p:set>
                                    <p:animEffect transition="in" filter="blinds(horizontal)">
                                      <p:cBhvr>
                                        <p:cTn id="18" dur="500"/>
                                        <p:tgtEl>
                                          <p:spTgt spid="71"/>
                                        </p:tgtEl>
                                      </p:cBhvr>
                                    </p:animEffect>
                                  </p:childTnLst>
                                </p:cTn>
                              </p:par>
                            </p:childTnLst>
                          </p:cTn>
                        </p:par>
                      </p:childTnLst>
                    </p:cTn>
                  </p:par>
                  <p:par>
                    <p:cTn id="19" fill="hold">
                      <p:stCondLst>
                        <p:cond delay="indefinite"/>
                      </p:stCondLst>
                      <p:childTnLst>
                        <p:par>
                          <p:cTn id="20" fill="hold">
                            <p:stCondLst>
                              <p:cond delay="0"/>
                            </p:stCondLst>
                            <p:childTnLst>
                              <p:par>
                                <p:cTn id="21" presetID="3" presetClass="entr" presetSubtype="10" fill="hold" grpId="0" nodeType="clickEffect">
                                  <p:stCondLst>
                                    <p:cond delay="0"/>
                                  </p:stCondLst>
                                  <p:childTnLst>
                                    <p:set>
                                      <p:cBhvr>
                                        <p:cTn id="22" dur="1" fill="hold">
                                          <p:stCondLst>
                                            <p:cond delay="0"/>
                                          </p:stCondLst>
                                        </p:cTn>
                                        <p:tgtEl>
                                          <p:spTgt spid="12"/>
                                        </p:tgtEl>
                                        <p:attrNameLst>
                                          <p:attrName>style.visibility</p:attrName>
                                        </p:attrNameLst>
                                      </p:cBhvr>
                                      <p:to>
                                        <p:strVal val="visible"/>
                                      </p:to>
                                    </p:set>
                                    <p:animEffect transition="in" filter="blinds(horizontal)">
                                      <p:cBhvr>
                                        <p:cTn id="23" dur="500"/>
                                        <p:tgtEl>
                                          <p:spTgt spid="12"/>
                                        </p:tgtEl>
                                      </p:cBhvr>
                                    </p:animEffect>
                                  </p:childTnLst>
                                </p:cTn>
                              </p:par>
                            </p:childTnLst>
                          </p:cTn>
                        </p:par>
                      </p:childTnLst>
                    </p:cTn>
                  </p:par>
                  <p:par>
                    <p:cTn id="24" fill="hold">
                      <p:stCondLst>
                        <p:cond delay="indefinite"/>
                      </p:stCondLst>
                      <p:childTnLst>
                        <p:par>
                          <p:cTn id="25" fill="hold">
                            <p:stCondLst>
                              <p:cond delay="0"/>
                            </p:stCondLst>
                            <p:childTnLst>
                              <p:par>
                                <p:cTn id="26" presetID="3" presetClass="entr" presetSubtype="10" fill="hold" grpId="0" nodeType="clickEffect">
                                  <p:stCondLst>
                                    <p:cond delay="0"/>
                                  </p:stCondLst>
                                  <p:childTnLst>
                                    <p:set>
                                      <p:cBhvr>
                                        <p:cTn id="27" dur="1" fill="hold">
                                          <p:stCondLst>
                                            <p:cond delay="0"/>
                                          </p:stCondLst>
                                        </p:cTn>
                                        <p:tgtEl>
                                          <p:spTgt spid="13"/>
                                        </p:tgtEl>
                                        <p:attrNameLst>
                                          <p:attrName>style.visibility</p:attrName>
                                        </p:attrNameLst>
                                      </p:cBhvr>
                                      <p:to>
                                        <p:strVal val="visible"/>
                                      </p:to>
                                    </p:set>
                                    <p:animEffect transition="in" filter="blinds(horizontal)">
                                      <p:cBhvr>
                                        <p:cTn id="28" dur="500"/>
                                        <p:tgtEl>
                                          <p:spTgt spid="13"/>
                                        </p:tgtEl>
                                      </p:cBhvr>
                                    </p:animEffect>
                                  </p:childTnLst>
                                </p:cTn>
                              </p:par>
                            </p:childTnLst>
                          </p:cTn>
                        </p:par>
                      </p:childTnLst>
                    </p:cTn>
                  </p:par>
                  <p:par>
                    <p:cTn id="29" fill="hold">
                      <p:stCondLst>
                        <p:cond delay="indefinite"/>
                      </p:stCondLst>
                      <p:childTnLst>
                        <p:par>
                          <p:cTn id="30" fill="hold">
                            <p:stCondLst>
                              <p:cond delay="0"/>
                            </p:stCondLst>
                            <p:childTnLst>
                              <p:par>
                                <p:cTn id="31" presetID="3" presetClass="entr" presetSubtype="10" fill="hold" grpId="0" nodeType="clickEffect">
                                  <p:stCondLst>
                                    <p:cond delay="0"/>
                                  </p:stCondLst>
                                  <p:childTnLst>
                                    <p:set>
                                      <p:cBhvr>
                                        <p:cTn id="32" dur="1" fill="hold">
                                          <p:stCondLst>
                                            <p:cond delay="0"/>
                                          </p:stCondLst>
                                        </p:cTn>
                                        <p:tgtEl>
                                          <p:spTgt spid="14"/>
                                        </p:tgtEl>
                                        <p:attrNameLst>
                                          <p:attrName>style.visibility</p:attrName>
                                        </p:attrNameLst>
                                      </p:cBhvr>
                                      <p:to>
                                        <p:strVal val="visible"/>
                                      </p:to>
                                    </p:set>
                                    <p:animEffect transition="in" filter="blinds(horizontal)">
                                      <p:cBhvr>
                                        <p:cTn id="33" dur="500"/>
                                        <p:tgtEl>
                                          <p:spTgt spid="14"/>
                                        </p:tgtEl>
                                      </p:cBhvr>
                                    </p:animEffect>
                                  </p:childTnLst>
                                </p:cTn>
                              </p:par>
                            </p:childTnLst>
                          </p:cTn>
                        </p:par>
                      </p:childTnLst>
                    </p:cTn>
                  </p:par>
                  <p:par>
                    <p:cTn id="34" fill="hold">
                      <p:stCondLst>
                        <p:cond delay="indefinite"/>
                      </p:stCondLst>
                      <p:childTnLst>
                        <p:par>
                          <p:cTn id="35" fill="hold">
                            <p:stCondLst>
                              <p:cond delay="0"/>
                            </p:stCondLst>
                            <p:childTnLst>
                              <p:par>
                                <p:cTn id="36" presetID="3" presetClass="entr" presetSubtype="10" fill="hold" grpId="0" nodeType="clickEffect">
                                  <p:stCondLst>
                                    <p:cond delay="0"/>
                                  </p:stCondLst>
                                  <p:childTnLst>
                                    <p:set>
                                      <p:cBhvr>
                                        <p:cTn id="37" dur="1" fill="hold">
                                          <p:stCondLst>
                                            <p:cond delay="0"/>
                                          </p:stCondLst>
                                        </p:cTn>
                                        <p:tgtEl>
                                          <p:spTgt spid="46"/>
                                        </p:tgtEl>
                                        <p:attrNameLst>
                                          <p:attrName>style.visibility</p:attrName>
                                        </p:attrNameLst>
                                      </p:cBhvr>
                                      <p:to>
                                        <p:strVal val="visible"/>
                                      </p:to>
                                    </p:set>
                                    <p:animEffect transition="in" filter="blinds(horizontal)">
                                      <p:cBhvr>
                                        <p:cTn id="38" dur="500"/>
                                        <p:tgtEl>
                                          <p:spTgt spid="46"/>
                                        </p:tgtEl>
                                      </p:cBhvr>
                                    </p:animEffect>
                                  </p:childTnLst>
                                </p:cTn>
                              </p:par>
                            </p:childTnLst>
                          </p:cTn>
                        </p:par>
                      </p:childTnLst>
                    </p:cTn>
                  </p:par>
                  <p:par>
                    <p:cTn id="39" fill="hold">
                      <p:stCondLst>
                        <p:cond delay="indefinite"/>
                      </p:stCondLst>
                      <p:childTnLst>
                        <p:par>
                          <p:cTn id="40" fill="hold">
                            <p:stCondLst>
                              <p:cond delay="0"/>
                            </p:stCondLst>
                            <p:childTnLst>
                              <p:par>
                                <p:cTn id="41" presetID="3" presetClass="exit" presetSubtype="10" fill="hold" grpId="1" nodeType="clickEffect">
                                  <p:stCondLst>
                                    <p:cond delay="0"/>
                                  </p:stCondLst>
                                  <p:childTnLst>
                                    <p:animEffect transition="out" filter="blinds(horizontal)">
                                      <p:cBhvr>
                                        <p:cTn id="42" dur="500"/>
                                        <p:tgtEl>
                                          <p:spTgt spid="4"/>
                                        </p:tgtEl>
                                      </p:cBhvr>
                                    </p:animEffect>
                                    <p:set>
                                      <p:cBhvr>
                                        <p:cTn id="43" dur="1" fill="hold">
                                          <p:stCondLst>
                                            <p:cond delay="499"/>
                                          </p:stCondLst>
                                        </p:cTn>
                                        <p:tgtEl>
                                          <p:spTgt spid="4"/>
                                        </p:tgtEl>
                                        <p:attrNameLst>
                                          <p:attrName>style.visibility</p:attrName>
                                        </p:attrNameLst>
                                      </p:cBhvr>
                                      <p:to>
                                        <p:strVal val="hidden"/>
                                      </p:to>
                                    </p:set>
                                  </p:childTnLst>
                                </p:cTn>
                              </p:par>
                              <p:par>
                                <p:cTn id="44" presetID="3" presetClass="exit" presetSubtype="10" fill="hold" grpId="1" nodeType="withEffect">
                                  <p:stCondLst>
                                    <p:cond delay="0"/>
                                  </p:stCondLst>
                                  <p:childTnLst>
                                    <p:animEffect transition="out" filter="blinds(horizontal)">
                                      <p:cBhvr>
                                        <p:cTn id="45" dur="500"/>
                                        <p:tgtEl>
                                          <p:spTgt spid="70"/>
                                        </p:tgtEl>
                                      </p:cBhvr>
                                    </p:animEffect>
                                    <p:set>
                                      <p:cBhvr>
                                        <p:cTn id="46" dur="1" fill="hold">
                                          <p:stCondLst>
                                            <p:cond delay="499"/>
                                          </p:stCondLst>
                                        </p:cTn>
                                        <p:tgtEl>
                                          <p:spTgt spid="70"/>
                                        </p:tgtEl>
                                        <p:attrNameLst>
                                          <p:attrName>style.visibility</p:attrName>
                                        </p:attrNameLst>
                                      </p:cBhvr>
                                      <p:to>
                                        <p:strVal val="hidden"/>
                                      </p:to>
                                    </p:set>
                                  </p:childTnLst>
                                </p:cTn>
                              </p:par>
                              <p:par>
                                <p:cTn id="47" presetID="3" presetClass="exit" presetSubtype="10" fill="hold" grpId="1" nodeType="withEffect">
                                  <p:stCondLst>
                                    <p:cond delay="0"/>
                                  </p:stCondLst>
                                  <p:childTnLst>
                                    <p:animEffect transition="out" filter="blinds(horizontal)">
                                      <p:cBhvr>
                                        <p:cTn id="48" dur="500"/>
                                        <p:tgtEl>
                                          <p:spTgt spid="72"/>
                                        </p:tgtEl>
                                      </p:cBhvr>
                                    </p:animEffect>
                                    <p:set>
                                      <p:cBhvr>
                                        <p:cTn id="49" dur="1" fill="hold">
                                          <p:stCondLst>
                                            <p:cond delay="499"/>
                                          </p:stCondLst>
                                        </p:cTn>
                                        <p:tgtEl>
                                          <p:spTgt spid="72"/>
                                        </p:tgtEl>
                                        <p:attrNameLst>
                                          <p:attrName>style.visibility</p:attrName>
                                        </p:attrNameLst>
                                      </p:cBhvr>
                                      <p:to>
                                        <p:strVal val="hidden"/>
                                      </p:to>
                                    </p:set>
                                  </p:childTnLst>
                                </p:cTn>
                              </p:par>
                              <p:par>
                                <p:cTn id="50" presetID="3" presetClass="exit" presetSubtype="10" fill="hold" grpId="1" nodeType="withEffect">
                                  <p:stCondLst>
                                    <p:cond delay="0"/>
                                  </p:stCondLst>
                                  <p:childTnLst>
                                    <p:animEffect transition="out" filter="blinds(horizontal)">
                                      <p:cBhvr>
                                        <p:cTn id="51" dur="500"/>
                                        <p:tgtEl>
                                          <p:spTgt spid="71"/>
                                        </p:tgtEl>
                                      </p:cBhvr>
                                    </p:animEffect>
                                    <p:set>
                                      <p:cBhvr>
                                        <p:cTn id="52" dur="1" fill="hold">
                                          <p:stCondLst>
                                            <p:cond delay="499"/>
                                          </p:stCondLst>
                                        </p:cTn>
                                        <p:tgtEl>
                                          <p:spTgt spid="71"/>
                                        </p:tgtEl>
                                        <p:attrNameLst>
                                          <p:attrName>style.visibility</p:attrName>
                                        </p:attrNameLst>
                                      </p:cBhvr>
                                      <p:to>
                                        <p:strVal val="hidden"/>
                                      </p:to>
                                    </p:set>
                                  </p:childTnLst>
                                </p:cTn>
                              </p:par>
                            </p:childTnLst>
                          </p:cTn>
                        </p:par>
                      </p:childTnLst>
                    </p:cTn>
                  </p:par>
                  <p:par>
                    <p:cTn id="53" fill="hold">
                      <p:stCondLst>
                        <p:cond delay="indefinite"/>
                      </p:stCondLst>
                      <p:childTnLst>
                        <p:par>
                          <p:cTn id="54" fill="hold">
                            <p:stCondLst>
                              <p:cond delay="0"/>
                            </p:stCondLst>
                            <p:childTnLst>
                              <p:par>
                                <p:cTn id="55" presetID="3" presetClass="entr" presetSubtype="10" fill="hold" grpId="0" nodeType="clickEffect">
                                  <p:stCondLst>
                                    <p:cond delay="0"/>
                                  </p:stCondLst>
                                  <p:childTnLst>
                                    <p:set>
                                      <p:cBhvr>
                                        <p:cTn id="56" dur="1" fill="hold">
                                          <p:stCondLst>
                                            <p:cond delay="0"/>
                                          </p:stCondLst>
                                        </p:cTn>
                                        <p:tgtEl>
                                          <p:spTgt spid="73"/>
                                        </p:tgtEl>
                                        <p:attrNameLst>
                                          <p:attrName>style.visibility</p:attrName>
                                        </p:attrNameLst>
                                      </p:cBhvr>
                                      <p:to>
                                        <p:strVal val="visible"/>
                                      </p:to>
                                    </p:set>
                                    <p:animEffect transition="in" filter="blinds(horizontal)">
                                      <p:cBhvr>
                                        <p:cTn id="57" dur="500"/>
                                        <p:tgtEl>
                                          <p:spTgt spid="73"/>
                                        </p:tgtEl>
                                      </p:cBhvr>
                                    </p:animEffect>
                                  </p:childTnLst>
                                </p:cTn>
                              </p:par>
                              <p:par>
                                <p:cTn id="58" presetID="3" presetClass="entr" presetSubtype="10" fill="hold" grpId="0" nodeType="withEffect">
                                  <p:stCondLst>
                                    <p:cond delay="0"/>
                                  </p:stCondLst>
                                  <p:childTnLst>
                                    <p:set>
                                      <p:cBhvr>
                                        <p:cTn id="59" dur="1" fill="hold">
                                          <p:stCondLst>
                                            <p:cond delay="0"/>
                                          </p:stCondLst>
                                        </p:cTn>
                                        <p:tgtEl>
                                          <p:spTgt spid="75"/>
                                        </p:tgtEl>
                                        <p:attrNameLst>
                                          <p:attrName>style.visibility</p:attrName>
                                        </p:attrNameLst>
                                      </p:cBhvr>
                                      <p:to>
                                        <p:strVal val="visible"/>
                                      </p:to>
                                    </p:set>
                                    <p:animEffect transition="in" filter="blinds(horizontal)">
                                      <p:cBhvr>
                                        <p:cTn id="60" dur="500"/>
                                        <p:tgtEl>
                                          <p:spTgt spid="75"/>
                                        </p:tgtEl>
                                      </p:cBhvr>
                                    </p:animEffect>
                                  </p:childTnLst>
                                </p:cTn>
                              </p:par>
                            </p:childTnLst>
                          </p:cTn>
                        </p:par>
                      </p:childTnLst>
                    </p:cTn>
                  </p:par>
                  <p:par>
                    <p:cTn id="61" fill="hold">
                      <p:stCondLst>
                        <p:cond delay="indefinite"/>
                      </p:stCondLst>
                      <p:childTnLst>
                        <p:par>
                          <p:cTn id="62" fill="hold">
                            <p:stCondLst>
                              <p:cond delay="0"/>
                            </p:stCondLst>
                            <p:childTnLst>
                              <p:par>
                                <p:cTn id="63" presetID="3" presetClass="entr" presetSubtype="10" fill="hold" grpId="0" nodeType="clickEffect">
                                  <p:stCondLst>
                                    <p:cond delay="0"/>
                                  </p:stCondLst>
                                  <p:childTnLst>
                                    <p:set>
                                      <p:cBhvr>
                                        <p:cTn id="64" dur="1" fill="hold">
                                          <p:stCondLst>
                                            <p:cond delay="0"/>
                                          </p:stCondLst>
                                        </p:cTn>
                                        <p:tgtEl>
                                          <p:spTgt spid="74"/>
                                        </p:tgtEl>
                                        <p:attrNameLst>
                                          <p:attrName>style.visibility</p:attrName>
                                        </p:attrNameLst>
                                      </p:cBhvr>
                                      <p:to>
                                        <p:strVal val="visible"/>
                                      </p:to>
                                    </p:set>
                                    <p:animEffect transition="in" filter="blinds(horizontal)">
                                      <p:cBhvr>
                                        <p:cTn id="65" dur="500"/>
                                        <p:tgtEl>
                                          <p:spTgt spid="74"/>
                                        </p:tgtEl>
                                      </p:cBhvr>
                                    </p:animEffect>
                                  </p:childTnLst>
                                </p:cTn>
                              </p:par>
                              <p:par>
                                <p:cTn id="66" presetID="3" presetClass="entr" presetSubtype="10" fill="hold" grpId="0" nodeType="withEffect">
                                  <p:stCondLst>
                                    <p:cond delay="0"/>
                                  </p:stCondLst>
                                  <p:childTnLst>
                                    <p:set>
                                      <p:cBhvr>
                                        <p:cTn id="67" dur="1" fill="hold">
                                          <p:stCondLst>
                                            <p:cond delay="0"/>
                                          </p:stCondLst>
                                        </p:cTn>
                                        <p:tgtEl>
                                          <p:spTgt spid="76"/>
                                        </p:tgtEl>
                                        <p:attrNameLst>
                                          <p:attrName>style.visibility</p:attrName>
                                        </p:attrNameLst>
                                      </p:cBhvr>
                                      <p:to>
                                        <p:strVal val="visible"/>
                                      </p:to>
                                    </p:set>
                                    <p:animEffect transition="in" filter="blinds(horizontal)">
                                      <p:cBhvr>
                                        <p:cTn id="68" dur="500"/>
                                        <p:tgtEl>
                                          <p:spTgt spid="76"/>
                                        </p:tgtEl>
                                      </p:cBhvr>
                                    </p:animEffect>
                                  </p:childTnLst>
                                </p:cTn>
                              </p:par>
                            </p:childTnLst>
                          </p:cTn>
                        </p:par>
                      </p:childTnLst>
                    </p:cTn>
                  </p:par>
                  <p:par>
                    <p:cTn id="69" fill="hold">
                      <p:stCondLst>
                        <p:cond delay="indefinite"/>
                      </p:stCondLst>
                      <p:childTnLst>
                        <p:par>
                          <p:cTn id="70" fill="hold">
                            <p:stCondLst>
                              <p:cond delay="0"/>
                            </p:stCondLst>
                            <p:childTnLst>
                              <p:par>
                                <p:cTn id="71" presetID="3" presetClass="entr" presetSubtype="10" fill="hold" grpId="0" nodeType="clickEffect">
                                  <p:stCondLst>
                                    <p:cond delay="0"/>
                                  </p:stCondLst>
                                  <p:childTnLst>
                                    <p:set>
                                      <p:cBhvr>
                                        <p:cTn id="72" dur="1" fill="hold">
                                          <p:stCondLst>
                                            <p:cond delay="0"/>
                                          </p:stCondLst>
                                        </p:cTn>
                                        <p:tgtEl>
                                          <p:spTgt spid="47"/>
                                        </p:tgtEl>
                                        <p:attrNameLst>
                                          <p:attrName>style.visibility</p:attrName>
                                        </p:attrNameLst>
                                      </p:cBhvr>
                                      <p:to>
                                        <p:strVal val="visible"/>
                                      </p:to>
                                    </p:set>
                                    <p:animEffect transition="in" filter="blinds(horizontal)">
                                      <p:cBhvr>
                                        <p:cTn id="73" dur="500"/>
                                        <p:tgtEl>
                                          <p:spTgt spid="47"/>
                                        </p:tgtEl>
                                      </p:cBhvr>
                                    </p:animEffect>
                                  </p:childTnLst>
                                </p:cTn>
                              </p:par>
                            </p:childTnLst>
                          </p:cTn>
                        </p:par>
                      </p:childTnLst>
                    </p:cTn>
                  </p:par>
                  <p:par>
                    <p:cTn id="74" fill="hold">
                      <p:stCondLst>
                        <p:cond delay="indefinite"/>
                      </p:stCondLst>
                      <p:childTnLst>
                        <p:par>
                          <p:cTn id="75" fill="hold">
                            <p:stCondLst>
                              <p:cond delay="0"/>
                            </p:stCondLst>
                            <p:childTnLst>
                              <p:par>
                                <p:cTn id="76" presetID="3" presetClass="entr" presetSubtype="10" fill="hold" grpId="0" nodeType="clickEffect">
                                  <p:stCondLst>
                                    <p:cond delay="0"/>
                                  </p:stCondLst>
                                  <p:childTnLst>
                                    <p:set>
                                      <p:cBhvr>
                                        <p:cTn id="77" dur="1" fill="hold">
                                          <p:stCondLst>
                                            <p:cond delay="0"/>
                                          </p:stCondLst>
                                        </p:cTn>
                                        <p:tgtEl>
                                          <p:spTgt spid="56"/>
                                        </p:tgtEl>
                                        <p:attrNameLst>
                                          <p:attrName>style.visibility</p:attrName>
                                        </p:attrNameLst>
                                      </p:cBhvr>
                                      <p:to>
                                        <p:strVal val="visible"/>
                                      </p:to>
                                    </p:set>
                                    <p:animEffect transition="in" filter="blinds(horizontal)">
                                      <p:cBhvr>
                                        <p:cTn id="78" dur="500"/>
                                        <p:tgtEl>
                                          <p:spTgt spid="56"/>
                                        </p:tgtEl>
                                      </p:cBhvr>
                                    </p:animEffect>
                                  </p:childTnLst>
                                </p:cTn>
                              </p:par>
                            </p:childTnLst>
                          </p:cTn>
                        </p:par>
                      </p:childTnLst>
                    </p:cTn>
                  </p:par>
                  <p:par>
                    <p:cTn id="79" fill="hold">
                      <p:stCondLst>
                        <p:cond delay="indefinite"/>
                      </p:stCondLst>
                      <p:childTnLst>
                        <p:par>
                          <p:cTn id="80" fill="hold">
                            <p:stCondLst>
                              <p:cond delay="0"/>
                            </p:stCondLst>
                            <p:childTnLst>
                              <p:par>
                                <p:cTn id="81" presetID="3" presetClass="entr" presetSubtype="10" fill="hold" grpId="0" nodeType="clickEffect">
                                  <p:stCondLst>
                                    <p:cond delay="0"/>
                                  </p:stCondLst>
                                  <p:childTnLst>
                                    <p:set>
                                      <p:cBhvr>
                                        <p:cTn id="82" dur="1" fill="hold">
                                          <p:stCondLst>
                                            <p:cond delay="0"/>
                                          </p:stCondLst>
                                        </p:cTn>
                                        <p:tgtEl>
                                          <p:spTgt spid="63"/>
                                        </p:tgtEl>
                                        <p:attrNameLst>
                                          <p:attrName>style.visibility</p:attrName>
                                        </p:attrNameLst>
                                      </p:cBhvr>
                                      <p:to>
                                        <p:strVal val="visible"/>
                                      </p:to>
                                    </p:set>
                                    <p:animEffect transition="in" filter="blinds(horizontal)">
                                      <p:cBhvr>
                                        <p:cTn id="83" dur="500"/>
                                        <p:tgtEl>
                                          <p:spTgt spid="63"/>
                                        </p:tgtEl>
                                      </p:cBhvr>
                                    </p:animEffect>
                                  </p:childTnLst>
                                </p:cTn>
                              </p:par>
                            </p:childTnLst>
                          </p:cTn>
                        </p:par>
                      </p:childTnLst>
                    </p:cTn>
                  </p:par>
                  <p:par>
                    <p:cTn id="84" fill="hold">
                      <p:stCondLst>
                        <p:cond delay="indefinite"/>
                      </p:stCondLst>
                      <p:childTnLst>
                        <p:par>
                          <p:cTn id="85" fill="hold">
                            <p:stCondLst>
                              <p:cond delay="0"/>
                            </p:stCondLst>
                            <p:childTnLst>
                              <p:par>
                                <p:cTn id="86" presetID="3" presetClass="entr" presetSubtype="10" fill="hold" grpId="0" nodeType="clickEffect">
                                  <p:stCondLst>
                                    <p:cond delay="0"/>
                                  </p:stCondLst>
                                  <p:childTnLst>
                                    <p:set>
                                      <p:cBhvr>
                                        <p:cTn id="87" dur="1" fill="hold">
                                          <p:stCondLst>
                                            <p:cond delay="0"/>
                                          </p:stCondLst>
                                        </p:cTn>
                                        <p:tgtEl>
                                          <p:spTgt spid="48"/>
                                        </p:tgtEl>
                                        <p:attrNameLst>
                                          <p:attrName>style.visibility</p:attrName>
                                        </p:attrNameLst>
                                      </p:cBhvr>
                                      <p:to>
                                        <p:strVal val="visible"/>
                                      </p:to>
                                    </p:set>
                                    <p:animEffect transition="in" filter="blinds(horizontal)">
                                      <p:cBhvr>
                                        <p:cTn id="88" dur="500"/>
                                        <p:tgtEl>
                                          <p:spTgt spid="48"/>
                                        </p:tgtEl>
                                      </p:cBhvr>
                                    </p:animEffect>
                                  </p:childTnLst>
                                </p:cTn>
                              </p:par>
                            </p:childTnLst>
                          </p:cTn>
                        </p:par>
                      </p:childTnLst>
                    </p:cTn>
                  </p:par>
                  <p:par>
                    <p:cTn id="89" fill="hold">
                      <p:stCondLst>
                        <p:cond delay="indefinite"/>
                      </p:stCondLst>
                      <p:childTnLst>
                        <p:par>
                          <p:cTn id="90" fill="hold">
                            <p:stCondLst>
                              <p:cond delay="0"/>
                            </p:stCondLst>
                            <p:childTnLst>
                              <p:par>
                                <p:cTn id="91" presetID="3" presetClass="entr" presetSubtype="10" fill="hold" grpId="0" nodeType="clickEffect">
                                  <p:stCondLst>
                                    <p:cond delay="0"/>
                                  </p:stCondLst>
                                  <p:childTnLst>
                                    <p:set>
                                      <p:cBhvr>
                                        <p:cTn id="92" dur="1" fill="hold">
                                          <p:stCondLst>
                                            <p:cond delay="0"/>
                                          </p:stCondLst>
                                        </p:cTn>
                                        <p:tgtEl>
                                          <p:spTgt spid="57"/>
                                        </p:tgtEl>
                                        <p:attrNameLst>
                                          <p:attrName>style.visibility</p:attrName>
                                        </p:attrNameLst>
                                      </p:cBhvr>
                                      <p:to>
                                        <p:strVal val="visible"/>
                                      </p:to>
                                    </p:set>
                                    <p:animEffect transition="in" filter="blinds(horizontal)">
                                      <p:cBhvr>
                                        <p:cTn id="93" dur="500"/>
                                        <p:tgtEl>
                                          <p:spTgt spid="57"/>
                                        </p:tgtEl>
                                      </p:cBhvr>
                                    </p:animEffect>
                                  </p:childTnLst>
                                </p:cTn>
                              </p:par>
                            </p:childTnLst>
                          </p:cTn>
                        </p:par>
                      </p:childTnLst>
                    </p:cTn>
                  </p:par>
                  <p:par>
                    <p:cTn id="94" fill="hold">
                      <p:stCondLst>
                        <p:cond delay="indefinite"/>
                      </p:stCondLst>
                      <p:childTnLst>
                        <p:par>
                          <p:cTn id="95" fill="hold">
                            <p:stCondLst>
                              <p:cond delay="0"/>
                            </p:stCondLst>
                            <p:childTnLst>
                              <p:par>
                                <p:cTn id="96" presetID="3" presetClass="entr" presetSubtype="10" fill="hold" grpId="0" nodeType="clickEffect">
                                  <p:stCondLst>
                                    <p:cond delay="0"/>
                                  </p:stCondLst>
                                  <p:childTnLst>
                                    <p:set>
                                      <p:cBhvr>
                                        <p:cTn id="97" dur="1" fill="hold">
                                          <p:stCondLst>
                                            <p:cond delay="0"/>
                                          </p:stCondLst>
                                        </p:cTn>
                                        <p:tgtEl>
                                          <p:spTgt spid="64"/>
                                        </p:tgtEl>
                                        <p:attrNameLst>
                                          <p:attrName>style.visibility</p:attrName>
                                        </p:attrNameLst>
                                      </p:cBhvr>
                                      <p:to>
                                        <p:strVal val="visible"/>
                                      </p:to>
                                    </p:set>
                                    <p:animEffect transition="in" filter="blinds(horizontal)">
                                      <p:cBhvr>
                                        <p:cTn id="98" dur="500"/>
                                        <p:tgtEl>
                                          <p:spTgt spid="64"/>
                                        </p:tgtEl>
                                      </p:cBhvr>
                                    </p:animEffect>
                                  </p:childTnLst>
                                </p:cTn>
                              </p:par>
                            </p:childTnLst>
                          </p:cTn>
                        </p:par>
                      </p:childTnLst>
                    </p:cTn>
                  </p:par>
                  <p:par>
                    <p:cTn id="99" fill="hold">
                      <p:stCondLst>
                        <p:cond delay="indefinite"/>
                      </p:stCondLst>
                      <p:childTnLst>
                        <p:par>
                          <p:cTn id="100" fill="hold">
                            <p:stCondLst>
                              <p:cond delay="0"/>
                            </p:stCondLst>
                            <p:childTnLst>
                              <p:par>
                                <p:cTn id="101" presetID="3" presetClass="entr" presetSubtype="10" fill="hold" grpId="0" nodeType="clickEffect">
                                  <p:stCondLst>
                                    <p:cond delay="0"/>
                                  </p:stCondLst>
                                  <p:childTnLst>
                                    <p:set>
                                      <p:cBhvr>
                                        <p:cTn id="102" dur="1" fill="hold">
                                          <p:stCondLst>
                                            <p:cond delay="0"/>
                                          </p:stCondLst>
                                        </p:cTn>
                                        <p:tgtEl>
                                          <p:spTgt spid="49"/>
                                        </p:tgtEl>
                                        <p:attrNameLst>
                                          <p:attrName>style.visibility</p:attrName>
                                        </p:attrNameLst>
                                      </p:cBhvr>
                                      <p:to>
                                        <p:strVal val="visible"/>
                                      </p:to>
                                    </p:set>
                                    <p:animEffect transition="in" filter="blinds(horizontal)">
                                      <p:cBhvr>
                                        <p:cTn id="103" dur="500"/>
                                        <p:tgtEl>
                                          <p:spTgt spid="49"/>
                                        </p:tgtEl>
                                      </p:cBhvr>
                                    </p:animEffect>
                                  </p:childTnLst>
                                </p:cTn>
                              </p:par>
                            </p:childTnLst>
                          </p:cTn>
                        </p:par>
                      </p:childTnLst>
                    </p:cTn>
                  </p:par>
                  <p:par>
                    <p:cTn id="104" fill="hold">
                      <p:stCondLst>
                        <p:cond delay="indefinite"/>
                      </p:stCondLst>
                      <p:childTnLst>
                        <p:par>
                          <p:cTn id="105" fill="hold">
                            <p:stCondLst>
                              <p:cond delay="0"/>
                            </p:stCondLst>
                            <p:childTnLst>
                              <p:par>
                                <p:cTn id="106" presetID="3" presetClass="entr" presetSubtype="10" fill="hold" grpId="0" nodeType="clickEffect">
                                  <p:stCondLst>
                                    <p:cond delay="0"/>
                                  </p:stCondLst>
                                  <p:childTnLst>
                                    <p:set>
                                      <p:cBhvr>
                                        <p:cTn id="107" dur="1" fill="hold">
                                          <p:stCondLst>
                                            <p:cond delay="0"/>
                                          </p:stCondLst>
                                        </p:cTn>
                                        <p:tgtEl>
                                          <p:spTgt spid="58"/>
                                        </p:tgtEl>
                                        <p:attrNameLst>
                                          <p:attrName>style.visibility</p:attrName>
                                        </p:attrNameLst>
                                      </p:cBhvr>
                                      <p:to>
                                        <p:strVal val="visible"/>
                                      </p:to>
                                    </p:set>
                                    <p:animEffect transition="in" filter="blinds(horizontal)">
                                      <p:cBhvr>
                                        <p:cTn id="108" dur="500"/>
                                        <p:tgtEl>
                                          <p:spTgt spid="58"/>
                                        </p:tgtEl>
                                      </p:cBhvr>
                                    </p:animEffect>
                                  </p:childTnLst>
                                </p:cTn>
                              </p:par>
                            </p:childTnLst>
                          </p:cTn>
                        </p:par>
                      </p:childTnLst>
                    </p:cTn>
                  </p:par>
                  <p:par>
                    <p:cTn id="109" fill="hold">
                      <p:stCondLst>
                        <p:cond delay="indefinite"/>
                      </p:stCondLst>
                      <p:childTnLst>
                        <p:par>
                          <p:cTn id="110" fill="hold">
                            <p:stCondLst>
                              <p:cond delay="0"/>
                            </p:stCondLst>
                            <p:childTnLst>
                              <p:par>
                                <p:cTn id="111" presetID="3" presetClass="entr" presetSubtype="10" fill="hold" grpId="0" nodeType="clickEffect">
                                  <p:stCondLst>
                                    <p:cond delay="0"/>
                                  </p:stCondLst>
                                  <p:childTnLst>
                                    <p:set>
                                      <p:cBhvr>
                                        <p:cTn id="112" dur="1" fill="hold">
                                          <p:stCondLst>
                                            <p:cond delay="0"/>
                                          </p:stCondLst>
                                        </p:cTn>
                                        <p:tgtEl>
                                          <p:spTgt spid="65"/>
                                        </p:tgtEl>
                                        <p:attrNameLst>
                                          <p:attrName>style.visibility</p:attrName>
                                        </p:attrNameLst>
                                      </p:cBhvr>
                                      <p:to>
                                        <p:strVal val="visible"/>
                                      </p:to>
                                    </p:set>
                                    <p:animEffect transition="in" filter="blinds(horizontal)">
                                      <p:cBhvr>
                                        <p:cTn id="113" dur="500"/>
                                        <p:tgtEl>
                                          <p:spTgt spid="65"/>
                                        </p:tgtEl>
                                      </p:cBhvr>
                                    </p:animEffect>
                                  </p:childTnLst>
                                </p:cTn>
                              </p:par>
                            </p:childTnLst>
                          </p:cTn>
                        </p:par>
                      </p:childTnLst>
                    </p:cTn>
                  </p:par>
                  <p:par>
                    <p:cTn id="114" fill="hold">
                      <p:stCondLst>
                        <p:cond delay="indefinite"/>
                      </p:stCondLst>
                      <p:childTnLst>
                        <p:par>
                          <p:cTn id="115" fill="hold">
                            <p:stCondLst>
                              <p:cond delay="0"/>
                            </p:stCondLst>
                            <p:childTnLst>
                              <p:par>
                                <p:cTn id="116" presetID="3" presetClass="entr" presetSubtype="10" fill="hold" grpId="0" nodeType="clickEffect">
                                  <p:stCondLst>
                                    <p:cond delay="0"/>
                                  </p:stCondLst>
                                  <p:childTnLst>
                                    <p:set>
                                      <p:cBhvr>
                                        <p:cTn id="117" dur="1" fill="hold">
                                          <p:stCondLst>
                                            <p:cond delay="0"/>
                                          </p:stCondLst>
                                        </p:cTn>
                                        <p:tgtEl>
                                          <p:spTgt spid="50"/>
                                        </p:tgtEl>
                                        <p:attrNameLst>
                                          <p:attrName>style.visibility</p:attrName>
                                        </p:attrNameLst>
                                      </p:cBhvr>
                                      <p:to>
                                        <p:strVal val="visible"/>
                                      </p:to>
                                    </p:set>
                                    <p:animEffect transition="in" filter="blinds(horizontal)">
                                      <p:cBhvr>
                                        <p:cTn id="118" dur="500"/>
                                        <p:tgtEl>
                                          <p:spTgt spid="50"/>
                                        </p:tgtEl>
                                      </p:cBhvr>
                                    </p:animEffect>
                                  </p:childTnLst>
                                </p:cTn>
                              </p:par>
                            </p:childTnLst>
                          </p:cTn>
                        </p:par>
                      </p:childTnLst>
                    </p:cTn>
                  </p:par>
                  <p:par>
                    <p:cTn id="119" fill="hold">
                      <p:stCondLst>
                        <p:cond delay="indefinite"/>
                      </p:stCondLst>
                      <p:childTnLst>
                        <p:par>
                          <p:cTn id="120" fill="hold">
                            <p:stCondLst>
                              <p:cond delay="0"/>
                            </p:stCondLst>
                            <p:childTnLst>
                              <p:par>
                                <p:cTn id="121" presetID="3" presetClass="exit" presetSubtype="10" fill="hold" grpId="1" nodeType="clickEffect">
                                  <p:stCondLst>
                                    <p:cond delay="0"/>
                                  </p:stCondLst>
                                  <p:childTnLst>
                                    <p:animEffect transition="out" filter="blinds(horizontal)">
                                      <p:cBhvr>
                                        <p:cTn id="122" dur="500"/>
                                        <p:tgtEl>
                                          <p:spTgt spid="73"/>
                                        </p:tgtEl>
                                      </p:cBhvr>
                                    </p:animEffect>
                                    <p:set>
                                      <p:cBhvr>
                                        <p:cTn id="123" dur="1" fill="hold">
                                          <p:stCondLst>
                                            <p:cond delay="499"/>
                                          </p:stCondLst>
                                        </p:cTn>
                                        <p:tgtEl>
                                          <p:spTgt spid="73"/>
                                        </p:tgtEl>
                                        <p:attrNameLst>
                                          <p:attrName>style.visibility</p:attrName>
                                        </p:attrNameLst>
                                      </p:cBhvr>
                                      <p:to>
                                        <p:strVal val="hidden"/>
                                      </p:to>
                                    </p:set>
                                  </p:childTnLst>
                                </p:cTn>
                              </p:par>
                              <p:par>
                                <p:cTn id="124" presetID="3" presetClass="exit" presetSubtype="10" fill="hold" grpId="1" nodeType="withEffect">
                                  <p:stCondLst>
                                    <p:cond delay="0"/>
                                  </p:stCondLst>
                                  <p:childTnLst>
                                    <p:animEffect transition="out" filter="blinds(horizontal)">
                                      <p:cBhvr>
                                        <p:cTn id="125" dur="500"/>
                                        <p:tgtEl>
                                          <p:spTgt spid="75"/>
                                        </p:tgtEl>
                                      </p:cBhvr>
                                    </p:animEffect>
                                    <p:set>
                                      <p:cBhvr>
                                        <p:cTn id="126" dur="1" fill="hold">
                                          <p:stCondLst>
                                            <p:cond delay="499"/>
                                          </p:stCondLst>
                                        </p:cTn>
                                        <p:tgtEl>
                                          <p:spTgt spid="75"/>
                                        </p:tgtEl>
                                        <p:attrNameLst>
                                          <p:attrName>style.visibility</p:attrName>
                                        </p:attrNameLst>
                                      </p:cBhvr>
                                      <p:to>
                                        <p:strVal val="hidden"/>
                                      </p:to>
                                    </p:set>
                                  </p:childTnLst>
                                </p:cTn>
                              </p:par>
                              <p:par>
                                <p:cTn id="127" presetID="3" presetClass="exit" presetSubtype="10" fill="hold" grpId="1" nodeType="withEffect">
                                  <p:stCondLst>
                                    <p:cond delay="0"/>
                                  </p:stCondLst>
                                  <p:childTnLst>
                                    <p:animEffect transition="out" filter="blinds(horizontal)">
                                      <p:cBhvr>
                                        <p:cTn id="128" dur="500"/>
                                        <p:tgtEl>
                                          <p:spTgt spid="74"/>
                                        </p:tgtEl>
                                      </p:cBhvr>
                                    </p:animEffect>
                                    <p:set>
                                      <p:cBhvr>
                                        <p:cTn id="129" dur="1" fill="hold">
                                          <p:stCondLst>
                                            <p:cond delay="499"/>
                                          </p:stCondLst>
                                        </p:cTn>
                                        <p:tgtEl>
                                          <p:spTgt spid="74"/>
                                        </p:tgtEl>
                                        <p:attrNameLst>
                                          <p:attrName>style.visibility</p:attrName>
                                        </p:attrNameLst>
                                      </p:cBhvr>
                                      <p:to>
                                        <p:strVal val="hidden"/>
                                      </p:to>
                                    </p:set>
                                  </p:childTnLst>
                                </p:cTn>
                              </p:par>
                              <p:par>
                                <p:cTn id="130" presetID="3" presetClass="exit" presetSubtype="10" fill="hold" grpId="1" nodeType="withEffect">
                                  <p:stCondLst>
                                    <p:cond delay="0"/>
                                  </p:stCondLst>
                                  <p:childTnLst>
                                    <p:animEffect transition="out" filter="blinds(horizontal)">
                                      <p:cBhvr>
                                        <p:cTn id="131" dur="500"/>
                                        <p:tgtEl>
                                          <p:spTgt spid="76"/>
                                        </p:tgtEl>
                                      </p:cBhvr>
                                    </p:animEffect>
                                    <p:set>
                                      <p:cBhvr>
                                        <p:cTn id="132" dur="1" fill="hold">
                                          <p:stCondLst>
                                            <p:cond delay="499"/>
                                          </p:stCondLst>
                                        </p:cTn>
                                        <p:tgtEl>
                                          <p:spTgt spid="76"/>
                                        </p:tgtEl>
                                        <p:attrNameLst>
                                          <p:attrName>style.visibility</p:attrName>
                                        </p:attrNameLst>
                                      </p:cBhvr>
                                      <p:to>
                                        <p:strVal val="hidden"/>
                                      </p:to>
                                    </p:set>
                                  </p:childTnLst>
                                </p:cTn>
                              </p:par>
                            </p:childTnLst>
                          </p:cTn>
                        </p:par>
                      </p:childTnLst>
                    </p:cTn>
                  </p:par>
                  <p:par>
                    <p:cTn id="133" fill="hold">
                      <p:stCondLst>
                        <p:cond delay="indefinite"/>
                      </p:stCondLst>
                      <p:childTnLst>
                        <p:par>
                          <p:cTn id="134" fill="hold">
                            <p:stCondLst>
                              <p:cond delay="0"/>
                            </p:stCondLst>
                            <p:childTnLst>
                              <p:par>
                                <p:cTn id="135" presetID="3" presetClass="entr" presetSubtype="10" fill="hold" grpId="0" nodeType="clickEffect">
                                  <p:stCondLst>
                                    <p:cond delay="0"/>
                                  </p:stCondLst>
                                  <p:childTnLst>
                                    <p:set>
                                      <p:cBhvr>
                                        <p:cTn id="136" dur="1" fill="hold">
                                          <p:stCondLst>
                                            <p:cond delay="0"/>
                                          </p:stCondLst>
                                        </p:cTn>
                                        <p:tgtEl>
                                          <p:spTgt spid="79"/>
                                        </p:tgtEl>
                                        <p:attrNameLst>
                                          <p:attrName>style.visibility</p:attrName>
                                        </p:attrNameLst>
                                      </p:cBhvr>
                                      <p:to>
                                        <p:strVal val="visible"/>
                                      </p:to>
                                    </p:set>
                                    <p:animEffect transition="in" filter="blinds(horizontal)">
                                      <p:cBhvr>
                                        <p:cTn id="137" dur="500"/>
                                        <p:tgtEl>
                                          <p:spTgt spid="79"/>
                                        </p:tgtEl>
                                      </p:cBhvr>
                                    </p:animEffect>
                                  </p:childTnLst>
                                </p:cTn>
                              </p:par>
                              <p:par>
                                <p:cTn id="138" presetID="3" presetClass="entr" presetSubtype="10" fill="hold" grpId="0" nodeType="withEffect">
                                  <p:stCondLst>
                                    <p:cond delay="0"/>
                                  </p:stCondLst>
                                  <p:childTnLst>
                                    <p:set>
                                      <p:cBhvr>
                                        <p:cTn id="139" dur="1" fill="hold">
                                          <p:stCondLst>
                                            <p:cond delay="0"/>
                                          </p:stCondLst>
                                        </p:cTn>
                                        <p:tgtEl>
                                          <p:spTgt spid="77"/>
                                        </p:tgtEl>
                                        <p:attrNameLst>
                                          <p:attrName>style.visibility</p:attrName>
                                        </p:attrNameLst>
                                      </p:cBhvr>
                                      <p:to>
                                        <p:strVal val="visible"/>
                                      </p:to>
                                    </p:set>
                                    <p:animEffect transition="in" filter="blinds(horizontal)">
                                      <p:cBhvr>
                                        <p:cTn id="140" dur="500"/>
                                        <p:tgtEl>
                                          <p:spTgt spid="77"/>
                                        </p:tgtEl>
                                      </p:cBhvr>
                                    </p:animEffect>
                                  </p:childTnLst>
                                </p:cTn>
                              </p:par>
                            </p:childTnLst>
                          </p:cTn>
                        </p:par>
                      </p:childTnLst>
                    </p:cTn>
                  </p:par>
                  <p:par>
                    <p:cTn id="141" fill="hold">
                      <p:stCondLst>
                        <p:cond delay="indefinite"/>
                      </p:stCondLst>
                      <p:childTnLst>
                        <p:par>
                          <p:cTn id="142" fill="hold">
                            <p:stCondLst>
                              <p:cond delay="0"/>
                            </p:stCondLst>
                            <p:childTnLst>
                              <p:par>
                                <p:cTn id="143" presetID="3" presetClass="entr" presetSubtype="10" fill="hold" grpId="0" nodeType="clickEffect">
                                  <p:stCondLst>
                                    <p:cond delay="0"/>
                                  </p:stCondLst>
                                  <p:childTnLst>
                                    <p:set>
                                      <p:cBhvr>
                                        <p:cTn id="144" dur="1" fill="hold">
                                          <p:stCondLst>
                                            <p:cond delay="0"/>
                                          </p:stCondLst>
                                        </p:cTn>
                                        <p:tgtEl>
                                          <p:spTgt spid="80"/>
                                        </p:tgtEl>
                                        <p:attrNameLst>
                                          <p:attrName>style.visibility</p:attrName>
                                        </p:attrNameLst>
                                      </p:cBhvr>
                                      <p:to>
                                        <p:strVal val="visible"/>
                                      </p:to>
                                    </p:set>
                                    <p:animEffect transition="in" filter="blinds(horizontal)">
                                      <p:cBhvr>
                                        <p:cTn id="145" dur="500"/>
                                        <p:tgtEl>
                                          <p:spTgt spid="80"/>
                                        </p:tgtEl>
                                      </p:cBhvr>
                                    </p:animEffect>
                                  </p:childTnLst>
                                </p:cTn>
                              </p:par>
                              <p:par>
                                <p:cTn id="146" presetID="3" presetClass="entr" presetSubtype="10" fill="hold" grpId="0" nodeType="withEffect">
                                  <p:stCondLst>
                                    <p:cond delay="0"/>
                                  </p:stCondLst>
                                  <p:childTnLst>
                                    <p:set>
                                      <p:cBhvr>
                                        <p:cTn id="147" dur="1" fill="hold">
                                          <p:stCondLst>
                                            <p:cond delay="0"/>
                                          </p:stCondLst>
                                        </p:cTn>
                                        <p:tgtEl>
                                          <p:spTgt spid="78"/>
                                        </p:tgtEl>
                                        <p:attrNameLst>
                                          <p:attrName>style.visibility</p:attrName>
                                        </p:attrNameLst>
                                      </p:cBhvr>
                                      <p:to>
                                        <p:strVal val="visible"/>
                                      </p:to>
                                    </p:set>
                                    <p:animEffect transition="in" filter="blinds(horizontal)">
                                      <p:cBhvr>
                                        <p:cTn id="148" dur="500"/>
                                        <p:tgtEl>
                                          <p:spTgt spid="78"/>
                                        </p:tgtEl>
                                      </p:cBhvr>
                                    </p:animEffect>
                                  </p:childTnLst>
                                </p:cTn>
                              </p:par>
                            </p:childTnLst>
                          </p:cTn>
                        </p:par>
                      </p:childTnLst>
                    </p:cTn>
                  </p:par>
                  <p:par>
                    <p:cTn id="149" fill="hold">
                      <p:stCondLst>
                        <p:cond delay="indefinite"/>
                      </p:stCondLst>
                      <p:childTnLst>
                        <p:par>
                          <p:cTn id="150" fill="hold">
                            <p:stCondLst>
                              <p:cond delay="0"/>
                            </p:stCondLst>
                            <p:childTnLst>
                              <p:par>
                                <p:cTn id="151" presetID="3" presetClass="entr" presetSubtype="10" fill="hold" grpId="0" nodeType="clickEffect">
                                  <p:stCondLst>
                                    <p:cond delay="0"/>
                                  </p:stCondLst>
                                  <p:childTnLst>
                                    <p:set>
                                      <p:cBhvr>
                                        <p:cTn id="152" dur="1" fill="hold">
                                          <p:stCondLst>
                                            <p:cond delay="0"/>
                                          </p:stCondLst>
                                        </p:cTn>
                                        <p:tgtEl>
                                          <p:spTgt spid="51"/>
                                        </p:tgtEl>
                                        <p:attrNameLst>
                                          <p:attrName>style.visibility</p:attrName>
                                        </p:attrNameLst>
                                      </p:cBhvr>
                                      <p:to>
                                        <p:strVal val="visible"/>
                                      </p:to>
                                    </p:set>
                                    <p:animEffect transition="in" filter="blinds(horizontal)">
                                      <p:cBhvr>
                                        <p:cTn id="153" dur="500"/>
                                        <p:tgtEl>
                                          <p:spTgt spid="51"/>
                                        </p:tgtEl>
                                      </p:cBhvr>
                                    </p:animEffect>
                                  </p:childTnLst>
                                </p:cTn>
                              </p:par>
                            </p:childTnLst>
                          </p:cTn>
                        </p:par>
                      </p:childTnLst>
                    </p:cTn>
                  </p:par>
                  <p:par>
                    <p:cTn id="154" fill="hold">
                      <p:stCondLst>
                        <p:cond delay="indefinite"/>
                      </p:stCondLst>
                      <p:childTnLst>
                        <p:par>
                          <p:cTn id="155" fill="hold">
                            <p:stCondLst>
                              <p:cond delay="0"/>
                            </p:stCondLst>
                            <p:childTnLst>
                              <p:par>
                                <p:cTn id="156" presetID="3" presetClass="entr" presetSubtype="10" fill="hold" grpId="0" nodeType="clickEffect">
                                  <p:stCondLst>
                                    <p:cond delay="0"/>
                                  </p:stCondLst>
                                  <p:childTnLst>
                                    <p:set>
                                      <p:cBhvr>
                                        <p:cTn id="157" dur="1" fill="hold">
                                          <p:stCondLst>
                                            <p:cond delay="0"/>
                                          </p:stCondLst>
                                        </p:cTn>
                                        <p:tgtEl>
                                          <p:spTgt spid="59"/>
                                        </p:tgtEl>
                                        <p:attrNameLst>
                                          <p:attrName>style.visibility</p:attrName>
                                        </p:attrNameLst>
                                      </p:cBhvr>
                                      <p:to>
                                        <p:strVal val="visible"/>
                                      </p:to>
                                    </p:set>
                                    <p:animEffect transition="in" filter="blinds(horizontal)">
                                      <p:cBhvr>
                                        <p:cTn id="158" dur="500"/>
                                        <p:tgtEl>
                                          <p:spTgt spid="59"/>
                                        </p:tgtEl>
                                      </p:cBhvr>
                                    </p:animEffect>
                                  </p:childTnLst>
                                </p:cTn>
                              </p:par>
                            </p:childTnLst>
                          </p:cTn>
                        </p:par>
                      </p:childTnLst>
                    </p:cTn>
                  </p:par>
                  <p:par>
                    <p:cTn id="159" fill="hold">
                      <p:stCondLst>
                        <p:cond delay="indefinite"/>
                      </p:stCondLst>
                      <p:childTnLst>
                        <p:par>
                          <p:cTn id="160" fill="hold">
                            <p:stCondLst>
                              <p:cond delay="0"/>
                            </p:stCondLst>
                            <p:childTnLst>
                              <p:par>
                                <p:cTn id="161" presetID="3" presetClass="entr" presetSubtype="10" fill="hold" grpId="0" nodeType="clickEffect">
                                  <p:stCondLst>
                                    <p:cond delay="0"/>
                                  </p:stCondLst>
                                  <p:childTnLst>
                                    <p:set>
                                      <p:cBhvr>
                                        <p:cTn id="162" dur="1" fill="hold">
                                          <p:stCondLst>
                                            <p:cond delay="0"/>
                                          </p:stCondLst>
                                        </p:cTn>
                                        <p:tgtEl>
                                          <p:spTgt spid="66"/>
                                        </p:tgtEl>
                                        <p:attrNameLst>
                                          <p:attrName>style.visibility</p:attrName>
                                        </p:attrNameLst>
                                      </p:cBhvr>
                                      <p:to>
                                        <p:strVal val="visible"/>
                                      </p:to>
                                    </p:set>
                                    <p:animEffect transition="in" filter="blinds(horizontal)">
                                      <p:cBhvr>
                                        <p:cTn id="163" dur="500"/>
                                        <p:tgtEl>
                                          <p:spTgt spid="66"/>
                                        </p:tgtEl>
                                      </p:cBhvr>
                                    </p:animEffect>
                                  </p:childTnLst>
                                </p:cTn>
                              </p:par>
                            </p:childTnLst>
                          </p:cTn>
                        </p:par>
                      </p:childTnLst>
                    </p:cTn>
                  </p:par>
                  <p:par>
                    <p:cTn id="164" fill="hold">
                      <p:stCondLst>
                        <p:cond delay="indefinite"/>
                      </p:stCondLst>
                      <p:childTnLst>
                        <p:par>
                          <p:cTn id="165" fill="hold">
                            <p:stCondLst>
                              <p:cond delay="0"/>
                            </p:stCondLst>
                            <p:childTnLst>
                              <p:par>
                                <p:cTn id="166" presetID="3" presetClass="entr" presetSubtype="10" fill="hold" grpId="0" nodeType="clickEffect">
                                  <p:stCondLst>
                                    <p:cond delay="0"/>
                                  </p:stCondLst>
                                  <p:childTnLst>
                                    <p:set>
                                      <p:cBhvr>
                                        <p:cTn id="167" dur="1" fill="hold">
                                          <p:stCondLst>
                                            <p:cond delay="0"/>
                                          </p:stCondLst>
                                        </p:cTn>
                                        <p:tgtEl>
                                          <p:spTgt spid="52"/>
                                        </p:tgtEl>
                                        <p:attrNameLst>
                                          <p:attrName>style.visibility</p:attrName>
                                        </p:attrNameLst>
                                      </p:cBhvr>
                                      <p:to>
                                        <p:strVal val="visible"/>
                                      </p:to>
                                    </p:set>
                                    <p:animEffect transition="in" filter="blinds(horizontal)">
                                      <p:cBhvr>
                                        <p:cTn id="168" dur="500"/>
                                        <p:tgtEl>
                                          <p:spTgt spid="52"/>
                                        </p:tgtEl>
                                      </p:cBhvr>
                                    </p:animEffect>
                                  </p:childTnLst>
                                </p:cTn>
                              </p:par>
                            </p:childTnLst>
                          </p:cTn>
                        </p:par>
                      </p:childTnLst>
                    </p:cTn>
                  </p:par>
                  <p:par>
                    <p:cTn id="169" fill="hold">
                      <p:stCondLst>
                        <p:cond delay="indefinite"/>
                      </p:stCondLst>
                      <p:childTnLst>
                        <p:par>
                          <p:cTn id="170" fill="hold">
                            <p:stCondLst>
                              <p:cond delay="0"/>
                            </p:stCondLst>
                            <p:childTnLst>
                              <p:par>
                                <p:cTn id="171" presetID="3" presetClass="entr" presetSubtype="10" fill="hold" grpId="0" nodeType="clickEffect">
                                  <p:stCondLst>
                                    <p:cond delay="0"/>
                                  </p:stCondLst>
                                  <p:childTnLst>
                                    <p:set>
                                      <p:cBhvr>
                                        <p:cTn id="172" dur="1" fill="hold">
                                          <p:stCondLst>
                                            <p:cond delay="0"/>
                                          </p:stCondLst>
                                        </p:cTn>
                                        <p:tgtEl>
                                          <p:spTgt spid="60"/>
                                        </p:tgtEl>
                                        <p:attrNameLst>
                                          <p:attrName>style.visibility</p:attrName>
                                        </p:attrNameLst>
                                      </p:cBhvr>
                                      <p:to>
                                        <p:strVal val="visible"/>
                                      </p:to>
                                    </p:set>
                                    <p:animEffect transition="in" filter="blinds(horizontal)">
                                      <p:cBhvr>
                                        <p:cTn id="173" dur="500"/>
                                        <p:tgtEl>
                                          <p:spTgt spid="60"/>
                                        </p:tgtEl>
                                      </p:cBhvr>
                                    </p:animEffect>
                                  </p:childTnLst>
                                </p:cTn>
                              </p:par>
                            </p:childTnLst>
                          </p:cTn>
                        </p:par>
                      </p:childTnLst>
                    </p:cTn>
                  </p:par>
                  <p:par>
                    <p:cTn id="174" fill="hold">
                      <p:stCondLst>
                        <p:cond delay="indefinite"/>
                      </p:stCondLst>
                      <p:childTnLst>
                        <p:par>
                          <p:cTn id="175" fill="hold">
                            <p:stCondLst>
                              <p:cond delay="0"/>
                            </p:stCondLst>
                            <p:childTnLst>
                              <p:par>
                                <p:cTn id="176" presetID="3" presetClass="entr" presetSubtype="10" fill="hold" grpId="0" nodeType="clickEffect">
                                  <p:stCondLst>
                                    <p:cond delay="0"/>
                                  </p:stCondLst>
                                  <p:childTnLst>
                                    <p:set>
                                      <p:cBhvr>
                                        <p:cTn id="177" dur="1" fill="hold">
                                          <p:stCondLst>
                                            <p:cond delay="0"/>
                                          </p:stCondLst>
                                        </p:cTn>
                                        <p:tgtEl>
                                          <p:spTgt spid="67"/>
                                        </p:tgtEl>
                                        <p:attrNameLst>
                                          <p:attrName>style.visibility</p:attrName>
                                        </p:attrNameLst>
                                      </p:cBhvr>
                                      <p:to>
                                        <p:strVal val="visible"/>
                                      </p:to>
                                    </p:set>
                                    <p:animEffect transition="in" filter="blinds(horizontal)">
                                      <p:cBhvr>
                                        <p:cTn id="178" dur="500"/>
                                        <p:tgtEl>
                                          <p:spTgt spid="67"/>
                                        </p:tgtEl>
                                      </p:cBhvr>
                                    </p:animEffect>
                                  </p:childTnLst>
                                </p:cTn>
                              </p:par>
                            </p:childTnLst>
                          </p:cTn>
                        </p:par>
                      </p:childTnLst>
                    </p:cTn>
                  </p:par>
                  <p:par>
                    <p:cTn id="179" fill="hold">
                      <p:stCondLst>
                        <p:cond delay="indefinite"/>
                      </p:stCondLst>
                      <p:childTnLst>
                        <p:par>
                          <p:cTn id="180" fill="hold">
                            <p:stCondLst>
                              <p:cond delay="0"/>
                            </p:stCondLst>
                            <p:childTnLst>
                              <p:par>
                                <p:cTn id="181" presetID="3" presetClass="entr" presetSubtype="10" fill="hold" grpId="0" nodeType="clickEffect">
                                  <p:stCondLst>
                                    <p:cond delay="0"/>
                                  </p:stCondLst>
                                  <p:childTnLst>
                                    <p:set>
                                      <p:cBhvr>
                                        <p:cTn id="182" dur="1" fill="hold">
                                          <p:stCondLst>
                                            <p:cond delay="0"/>
                                          </p:stCondLst>
                                        </p:cTn>
                                        <p:tgtEl>
                                          <p:spTgt spid="53"/>
                                        </p:tgtEl>
                                        <p:attrNameLst>
                                          <p:attrName>style.visibility</p:attrName>
                                        </p:attrNameLst>
                                      </p:cBhvr>
                                      <p:to>
                                        <p:strVal val="visible"/>
                                      </p:to>
                                    </p:set>
                                    <p:animEffect transition="in" filter="blinds(horizontal)">
                                      <p:cBhvr>
                                        <p:cTn id="183" dur="500"/>
                                        <p:tgtEl>
                                          <p:spTgt spid="53"/>
                                        </p:tgtEl>
                                      </p:cBhvr>
                                    </p:animEffect>
                                  </p:childTnLst>
                                </p:cTn>
                              </p:par>
                            </p:childTnLst>
                          </p:cTn>
                        </p:par>
                      </p:childTnLst>
                    </p:cTn>
                  </p:par>
                  <p:par>
                    <p:cTn id="184" fill="hold">
                      <p:stCondLst>
                        <p:cond delay="indefinite"/>
                      </p:stCondLst>
                      <p:childTnLst>
                        <p:par>
                          <p:cTn id="185" fill="hold">
                            <p:stCondLst>
                              <p:cond delay="0"/>
                            </p:stCondLst>
                            <p:childTnLst>
                              <p:par>
                                <p:cTn id="186" presetID="3" presetClass="entr" presetSubtype="10" fill="hold" grpId="0" nodeType="clickEffect">
                                  <p:stCondLst>
                                    <p:cond delay="0"/>
                                  </p:stCondLst>
                                  <p:childTnLst>
                                    <p:set>
                                      <p:cBhvr>
                                        <p:cTn id="187" dur="1" fill="hold">
                                          <p:stCondLst>
                                            <p:cond delay="0"/>
                                          </p:stCondLst>
                                        </p:cTn>
                                        <p:tgtEl>
                                          <p:spTgt spid="61"/>
                                        </p:tgtEl>
                                        <p:attrNameLst>
                                          <p:attrName>style.visibility</p:attrName>
                                        </p:attrNameLst>
                                      </p:cBhvr>
                                      <p:to>
                                        <p:strVal val="visible"/>
                                      </p:to>
                                    </p:set>
                                    <p:animEffect transition="in" filter="blinds(horizontal)">
                                      <p:cBhvr>
                                        <p:cTn id="188" dur="500"/>
                                        <p:tgtEl>
                                          <p:spTgt spid="61"/>
                                        </p:tgtEl>
                                      </p:cBhvr>
                                    </p:animEffect>
                                  </p:childTnLst>
                                </p:cTn>
                              </p:par>
                            </p:childTnLst>
                          </p:cTn>
                        </p:par>
                      </p:childTnLst>
                    </p:cTn>
                  </p:par>
                  <p:par>
                    <p:cTn id="189" fill="hold">
                      <p:stCondLst>
                        <p:cond delay="indefinite"/>
                      </p:stCondLst>
                      <p:childTnLst>
                        <p:par>
                          <p:cTn id="190" fill="hold">
                            <p:stCondLst>
                              <p:cond delay="0"/>
                            </p:stCondLst>
                            <p:childTnLst>
                              <p:par>
                                <p:cTn id="191" presetID="3" presetClass="entr" presetSubtype="10" fill="hold" grpId="0" nodeType="clickEffect">
                                  <p:stCondLst>
                                    <p:cond delay="0"/>
                                  </p:stCondLst>
                                  <p:childTnLst>
                                    <p:set>
                                      <p:cBhvr>
                                        <p:cTn id="192" dur="1" fill="hold">
                                          <p:stCondLst>
                                            <p:cond delay="0"/>
                                          </p:stCondLst>
                                        </p:cTn>
                                        <p:tgtEl>
                                          <p:spTgt spid="68"/>
                                        </p:tgtEl>
                                        <p:attrNameLst>
                                          <p:attrName>style.visibility</p:attrName>
                                        </p:attrNameLst>
                                      </p:cBhvr>
                                      <p:to>
                                        <p:strVal val="visible"/>
                                      </p:to>
                                    </p:set>
                                    <p:animEffect transition="in" filter="blinds(horizontal)">
                                      <p:cBhvr>
                                        <p:cTn id="193" dur="500"/>
                                        <p:tgtEl>
                                          <p:spTgt spid="68"/>
                                        </p:tgtEl>
                                      </p:cBhvr>
                                    </p:animEffect>
                                  </p:childTnLst>
                                </p:cTn>
                              </p:par>
                            </p:childTnLst>
                          </p:cTn>
                        </p:par>
                      </p:childTnLst>
                    </p:cTn>
                  </p:par>
                  <p:par>
                    <p:cTn id="194" fill="hold">
                      <p:stCondLst>
                        <p:cond delay="indefinite"/>
                      </p:stCondLst>
                      <p:childTnLst>
                        <p:par>
                          <p:cTn id="195" fill="hold">
                            <p:stCondLst>
                              <p:cond delay="0"/>
                            </p:stCondLst>
                            <p:childTnLst>
                              <p:par>
                                <p:cTn id="196" presetID="3" presetClass="entr" presetSubtype="10" fill="hold" grpId="0" nodeType="clickEffect">
                                  <p:stCondLst>
                                    <p:cond delay="0"/>
                                  </p:stCondLst>
                                  <p:childTnLst>
                                    <p:set>
                                      <p:cBhvr>
                                        <p:cTn id="197" dur="1" fill="hold">
                                          <p:stCondLst>
                                            <p:cond delay="0"/>
                                          </p:stCondLst>
                                        </p:cTn>
                                        <p:tgtEl>
                                          <p:spTgt spid="54"/>
                                        </p:tgtEl>
                                        <p:attrNameLst>
                                          <p:attrName>style.visibility</p:attrName>
                                        </p:attrNameLst>
                                      </p:cBhvr>
                                      <p:to>
                                        <p:strVal val="visible"/>
                                      </p:to>
                                    </p:set>
                                    <p:animEffect transition="in" filter="blinds(horizontal)">
                                      <p:cBhvr>
                                        <p:cTn id="198" dur="500"/>
                                        <p:tgtEl>
                                          <p:spTgt spid="54"/>
                                        </p:tgtEl>
                                      </p:cBhvr>
                                    </p:animEffect>
                                  </p:childTnLst>
                                </p:cTn>
                              </p:par>
                            </p:childTnLst>
                          </p:cTn>
                        </p:par>
                      </p:childTnLst>
                    </p:cTn>
                  </p:par>
                  <p:par>
                    <p:cTn id="199" fill="hold">
                      <p:stCondLst>
                        <p:cond delay="indefinite"/>
                      </p:stCondLst>
                      <p:childTnLst>
                        <p:par>
                          <p:cTn id="200" fill="hold">
                            <p:stCondLst>
                              <p:cond delay="0"/>
                            </p:stCondLst>
                            <p:childTnLst>
                              <p:par>
                                <p:cTn id="201" presetID="3" presetClass="entr" presetSubtype="10" fill="hold" grpId="0" nodeType="clickEffect">
                                  <p:stCondLst>
                                    <p:cond delay="0"/>
                                  </p:stCondLst>
                                  <p:childTnLst>
                                    <p:set>
                                      <p:cBhvr>
                                        <p:cTn id="202" dur="1" fill="hold">
                                          <p:stCondLst>
                                            <p:cond delay="0"/>
                                          </p:stCondLst>
                                        </p:cTn>
                                        <p:tgtEl>
                                          <p:spTgt spid="62"/>
                                        </p:tgtEl>
                                        <p:attrNameLst>
                                          <p:attrName>style.visibility</p:attrName>
                                        </p:attrNameLst>
                                      </p:cBhvr>
                                      <p:to>
                                        <p:strVal val="visible"/>
                                      </p:to>
                                    </p:set>
                                    <p:animEffect transition="in" filter="blinds(horizontal)">
                                      <p:cBhvr>
                                        <p:cTn id="203" dur="500"/>
                                        <p:tgtEl>
                                          <p:spTgt spid="62"/>
                                        </p:tgtEl>
                                      </p:cBhvr>
                                    </p:animEffect>
                                  </p:childTnLst>
                                </p:cTn>
                              </p:par>
                            </p:childTnLst>
                          </p:cTn>
                        </p:par>
                      </p:childTnLst>
                    </p:cTn>
                  </p:par>
                  <p:par>
                    <p:cTn id="204" fill="hold">
                      <p:stCondLst>
                        <p:cond delay="indefinite"/>
                      </p:stCondLst>
                      <p:childTnLst>
                        <p:par>
                          <p:cTn id="205" fill="hold">
                            <p:stCondLst>
                              <p:cond delay="0"/>
                            </p:stCondLst>
                            <p:childTnLst>
                              <p:par>
                                <p:cTn id="206" presetID="3" presetClass="entr" presetSubtype="10" fill="hold" grpId="0" nodeType="clickEffect">
                                  <p:stCondLst>
                                    <p:cond delay="0"/>
                                  </p:stCondLst>
                                  <p:childTnLst>
                                    <p:set>
                                      <p:cBhvr>
                                        <p:cTn id="207" dur="1" fill="hold">
                                          <p:stCondLst>
                                            <p:cond delay="0"/>
                                          </p:stCondLst>
                                        </p:cTn>
                                        <p:tgtEl>
                                          <p:spTgt spid="69"/>
                                        </p:tgtEl>
                                        <p:attrNameLst>
                                          <p:attrName>style.visibility</p:attrName>
                                        </p:attrNameLst>
                                      </p:cBhvr>
                                      <p:to>
                                        <p:strVal val="visible"/>
                                      </p:to>
                                    </p:set>
                                    <p:animEffect transition="in" filter="blinds(horizontal)">
                                      <p:cBhvr>
                                        <p:cTn id="208" dur="500"/>
                                        <p:tgtEl>
                                          <p:spTgt spid="69"/>
                                        </p:tgtEl>
                                      </p:cBhvr>
                                    </p:animEffect>
                                  </p:childTnLst>
                                </p:cTn>
                              </p:par>
                            </p:childTnLst>
                          </p:cTn>
                        </p:par>
                      </p:childTnLst>
                    </p:cTn>
                  </p:par>
                  <p:par>
                    <p:cTn id="209" fill="hold">
                      <p:stCondLst>
                        <p:cond delay="indefinite"/>
                      </p:stCondLst>
                      <p:childTnLst>
                        <p:par>
                          <p:cTn id="210" fill="hold">
                            <p:stCondLst>
                              <p:cond delay="0"/>
                            </p:stCondLst>
                            <p:childTnLst>
                              <p:par>
                                <p:cTn id="211" presetID="3" presetClass="entr" presetSubtype="10" fill="hold" grpId="0" nodeType="clickEffect">
                                  <p:stCondLst>
                                    <p:cond delay="0"/>
                                  </p:stCondLst>
                                  <p:childTnLst>
                                    <p:set>
                                      <p:cBhvr>
                                        <p:cTn id="212" dur="1" fill="hold">
                                          <p:stCondLst>
                                            <p:cond delay="0"/>
                                          </p:stCondLst>
                                        </p:cTn>
                                        <p:tgtEl>
                                          <p:spTgt spid="55"/>
                                        </p:tgtEl>
                                        <p:attrNameLst>
                                          <p:attrName>style.visibility</p:attrName>
                                        </p:attrNameLst>
                                      </p:cBhvr>
                                      <p:to>
                                        <p:strVal val="visible"/>
                                      </p:to>
                                    </p:set>
                                    <p:animEffect transition="in" filter="blinds(horizontal)">
                                      <p:cBhvr>
                                        <p:cTn id="213" dur="500"/>
                                        <p:tgtEl>
                                          <p:spTgt spid="55"/>
                                        </p:tgtEl>
                                      </p:cBhvr>
                                    </p:animEffect>
                                  </p:childTnLst>
                                </p:cTn>
                              </p:par>
                            </p:childTnLst>
                          </p:cTn>
                        </p:par>
                      </p:childTnLst>
                    </p:cTn>
                  </p:par>
                  <p:par>
                    <p:cTn id="214" fill="hold">
                      <p:stCondLst>
                        <p:cond delay="indefinite"/>
                      </p:stCondLst>
                      <p:childTnLst>
                        <p:par>
                          <p:cTn id="215" fill="hold">
                            <p:stCondLst>
                              <p:cond delay="0"/>
                            </p:stCondLst>
                            <p:childTnLst>
                              <p:par>
                                <p:cTn id="216" presetID="3" presetClass="exit" presetSubtype="10" fill="hold" grpId="1" nodeType="clickEffect">
                                  <p:stCondLst>
                                    <p:cond delay="0"/>
                                  </p:stCondLst>
                                  <p:childTnLst>
                                    <p:animEffect transition="out" filter="blinds(horizontal)">
                                      <p:cBhvr>
                                        <p:cTn id="217" dur="500"/>
                                        <p:tgtEl>
                                          <p:spTgt spid="79"/>
                                        </p:tgtEl>
                                      </p:cBhvr>
                                    </p:animEffect>
                                    <p:set>
                                      <p:cBhvr>
                                        <p:cTn id="218" dur="1" fill="hold">
                                          <p:stCondLst>
                                            <p:cond delay="499"/>
                                          </p:stCondLst>
                                        </p:cTn>
                                        <p:tgtEl>
                                          <p:spTgt spid="79"/>
                                        </p:tgtEl>
                                        <p:attrNameLst>
                                          <p:attrName>style.visibility</p:attrName>
                                        </p:attrNameLst>
                                      </p:cBhvr>
                                      <p:to>
                                        <p:strVal val="hidden"/>
                                      </p:to>
                                    </p:set>
                                  </p:childTnLst>
                                </p:cTn>
                              </p:par>
                              <p:par>
                                <p:cTn id="219" presetID="3" presetClass="exit" presetSubtype="10" fill="hold" grpId="1" nodeType="withEffect">
                                  <p:stCondLst>
                                    <p:cond delay="0"/>
                                  </p:stCondLst>
                                  <p:childTnLst>
                                    <p:animEffect transition="out" filter="blinds(horizontal)">
                                      <p:cBhvr>
                                        <p:cTn id="220" dur="500"/>
                                        <p:tgtEl>
                                          <p:spTgt spid="77"/>
                                        </p:tgtEl>
                                      </p:cBhvr>
                                    </p:animEffect>
                                    <p:set>
                                      <p:cBhvr>
                                        <p:cTn id="221" dur="1" fill="hold">
                                          <p:stCondLst>
                                            <p:cond delay="499"/>
                                          </p:stCondLst>
                                        </p:cTn>
                                        <p:tgtEl>
                                          <p:spTgt spid="77"/>
                                        </p:tgtEl>
                                        <p:attrNameLst>
                                          <p:attrName>style.visibility</p:attrName>
                                        </p:attrNameLst>
                                      </p:cBhvr>
                                      <p:to>
                                        <p:strVal val="hidden"/>
                                      </p:to>
                                    </p:set>
                                  </p:childTnLst>
                                </p:cTn>
                              </p:par>
                              <p:par>
                                <p:cTn id="222" presetID="3" presetClass="exit" presetSubtype="10" fill="hold" grpId="1" nodeType="withEffect">
                                  <p:stCondLst>
                                    <p:cond delay="0"/>
                                  </p:stCondLst>
                                  <p:childTnLst>
                                    <p:animEffect transition="out" filter="blinds(horizontal)">
                                      <p:cBhvr>
                                        <p:cTn id="223" dur="500"/>
                                        <p:tgtEl>
                                          <p:spTgt spid="80"/>
                                        </p:tgtEl>
                                      </p:cBhvr>
                                    </p:animEffect>
                                    <p:set>
                                      <p:cBhvr>
                                        <p:cTn id="224" dur="1" fill="hold">
                                          <p:stCondLst>
                                            <p:cond delay="499"/>
                                          </p:stCondLst>
                                        </p:cTn>
                                        <p:tgtEl>
                                          <p:spTgt spid="80"/>
                                        </p:tgtEl>
                                        <p:attrNameLst>
                                          <p:attrName>style.visibility</p:attrName>
                                        </p:attrNameLst>
                                      </p:cBhvr>
                                      <p:to>
                                        <p:strVal val="hidden"/>
                                      </p:to>
                                    </p:set>
                                  </p:childTnLst>
                                </p:cTn>
                              </p:par>
                              <p:par>
                                <p:cTn id="225" presetID="3" presetClass="exit" presetSubtype="10" fill="hold" grpId="1" nodeType="withEffect">
                                  <p:stCondLst>
                                    <p:cond delay="0"/>
                                  </p:stCondLst>
                                  <p:childTnLst>
                                    <p:animEffect transition="out" filter="blinds(horizontal)">
                                      <p:cBhvr>
                                        <p:cTn id="226" dur="500"/>
                                        <p:tgtEl>
                                          <p:spTgt spid="78"/>
                                        </p:tgtEl>
                                      </p:cBhvr>
                                    </p:animEffect>
                                    <p:set>
                                      <p:cBhvr>
                                        <p:cTn id="227" dur="1" fill="hold">
                                          <p:stCondLst>
                                            <p:cond delay="499"/>
                                          </p:stCondLst>
                                        </p:cTn>
                                        <p:tgtEl>
                                          <p:spTgt spid="7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46" grpId="0"/>
      <p:bldP spid="47" grpId="0"/>
      <p:bldP spid="48" grpId="0"/>
      <p:bldP spid="49" grpId="0"/>
      <p:bldP spid="50" grpId="0"/>
      <p:bldP spid="51" grpId="0"/>
      <p:bldP spid="52" grpId="0"/>
      <p:bldP spid="53" grpId="0"/>
      <p:bldP spid="54" grpId="0"/>
      <p:bldP spid="55" grpId="0"/>
      <p:bldP spid="13" grpId="0" animBg="1"/>
      <p:bldP spid="56" grpId="0" animBg="1"/>
      <p:bldP spid="57" grpId="0" animBg="1"/>
      <p:bldP spid="58" grpId="0" animBg="1"/>
      <p:bldP spid="59" grpId="0" animBg="1"/>
      <p:bldP spid="60" grpId="0" animBg="1"/>
      <p:bldP spid="61" grpId="0" animBg="1"/>
      <p:bldP spid="62" grpId="0" animBg="1"/>
      <p:bldP spid="14" grpId="0"/>
      <p:bldP spid="63" grpId="0"/>
      <p:bldP spid="64" grpId="0"/>
      <p:bldP spid="65" grpId="0"/>
      <p:bldP spid="66" grpId="0"/>
      <p:bldP spid="67" grpId="0"/>
      <p:bldP spid="68" grpId="0"/>
      <p:bldP spid="69" grpId="0"/>
      <p:bldP spid="4" grpId="0" animBg="1"/>
      <p:bldP spid="4" grpId="1" animBg="1"/>
      <p:bldP spid="70" grpId="0" animBg="1"/>
      <p:bldP spid="70" grpId="1" animBg="1"/>
      <p:bldP spid="71" grpId="0" animBg="1"/>
      <p:bldP spid="71" grpId="1" animBg="1"/>
      <p:bldP spid="72" grpId="0" animBg="1"/>
      <p:bldP spid="72" grpId="1" animBg="1"/>
      <p:bldP spid="73" grpId="0" animBg="1"/>
      <p:bldP spid="73" grpId="1" animBg="1"/>
      <p:bldP spid="74" grpId="0" animBg="1"/>
      <p:bldP spid="74" grpId="1" animBg="1"/>
      <p:bldP spid="75" grpId="0" animBg="1"/>
      <p:bldP spid="75" grpId="1" animBg="1"/>
      <p:bldP spid="76" grpId="0" animBg="1"/>
      <p:bldP spid="76" grpId="1" animBg="1"/>
      <p:bldP spid="77" grpId="0" animBg="1"/>
      <p:bldP spid="77" grpId="1" animBg="1"/>
      <p:bldP spid="78" grpId="0" animBg="1"/>
      <p:bldP spid="78" grpId="1" animBg="1"/>
      <p:bldP spid="79" grpId="0" animBg="1"/>
      <p:bldP spid="79" grpId="1" animBg="1"/>
      <p:bldP spid="80" grpId="0" animBg="1"/>
      <p:bldP spid="80" grpId="1"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omic Sans MS" pitchFamily="66" charset="0"/>
              </a:rPr>
              <a:t>Matrix Algebra (3)</a:t>
            </a:r>
            <a:endParaRPr lang="en-GB" dirty="0">
              <a:latin typeface="Comic Sans MS" pitchFamily="66" charset="0"/>
            </a:endParaRPr>
          </a:p>
        </p:txBody>
      </p:sp>
      <p:sp>
        <p:nvSpPr>
          <p:cNvPr id="3" name="Content Placeholder 2"/>
          <p:cNvSpPr>
            <a:spLocks noGrp="1"/>
          </p:cNvSpPr>
          <p:nvPr>
            <p:ph idx="1"/>
          </p:nvPr>
        </p:nvSpPr>
        <p:spPr/>
        <p:txBody>
          <a:bodyPr>
            <a:normAutofit fontScale="70000" lnSpcReduction="20000"/>
          </a:bodyPr>
          <a:lstStyle/>
          <a:p>
            <a:r>
              <a:rPr lang="en-US" dirty="0" smtClean="0">
                <a:latin typeface="Comic Sans MS" pitchFamily="66" charset="0"/>
              </a:rPr>
              <a:t>We have looked at addition and subtraction of Matrices</a:t>
            </a:r>
          </a:p>
          <a:p>
            <a:endParaRPr lang="en-US" dirty="0">
              <a:latin typeface="Comic Sans MS" pitchFamily="66" charset="0"/>
            </a:endParaRPr>
          </a:p>
          <a:p>
            <a:r>
              <a:rPr lang="en-US" dirty="0" smtClean="0">
                <a:latin typeface="Comic Sans MS" pitchFamily="66" charset="0"/>
              </a:rPr>
              <a:t>We have also looked at some multiplication of Matrices</a:t>
            </a:r>
          </a:p>
          <a:p>
            <a:endParaRPr lang="en-US" dirty="0">
              <a:latin typeface="Comic Sans MS" pitchFamily="66" charset="0"/>
            </a:endParaRPr>
          </a:p>
          <a:p>
            <a:r>
              <a:rPr lang="en-US" dirty="0" smtClean="0">
                <a:latin typeface="Comic Sans MS" pitchFamily="66" charset="0"/>
              </a:rPr>
              <a:t>Today we will be looking at multiplying more complex </a:t>
            </a:r>
            <a:r>
              <a:rPr lang="en-US" dirty="0">
                <a:latin typeface="Comic Sans MS" pitchFamily="66" charset="0"/>
              </a:rPr>
              <a:t>M</a:t>
            </a:r>
            <a:r>
              <a:rPr lang="en-US" dirty="0" smtClean="0">
                <a:latin typeface="Comic Sans MS" pitchFamily="66" charset="0"/>
              </a:rPr>
              <a:t>atrices together</a:t>
            </a:r>
          </a:p>
          <a:p>
            <a:endParaRPr lang="en-US" dirty="0">
              <a:latin typeface="Comic Sans MS" pitchFamily="66" charset="0"/>
            </a:endParaRPr>
          </a:p>
          <a:p>
            <a:r>
              <a:rPr lang="en-US" dirty="0" smtClean="0">
                <a:latin typeface="Comic Sans MS" pitchFamily="66" charset="0"/>
              </a:rPr>
              <a:t>This can be a little confusing – make sure you show lots of working as done on the board. This is the best way for you to learn to do it quickly in the long run!</a:t>
            </a:r>
          </a:p>
          <a:p>
            <a:endParaRPr lang="en-US" dirty="0">
              <a:latin typeface="Comic Sans MS" pitchFamily="66" charset="0"/>
            </a:endParaRPr>
          </a:p>
          <a:p>
            <a:r>
              <a:rPr lang="en-US" dirty="0" smtClean="0">
                <a:latin typeface="Comic Sans MS" pitchFamily="66" charset="0"/>
              </a:rPr>
              <a:t>We will look at an example of where Matrices came from towards the end so you can see why the operations are done in this way!</a:t>
            </a:r>
            <a:endParaRPr lang="en-GB" dirty="0">
              <a:latin typeface="Comic Sans MS" pitchFamily="66" charset="0"/>
            </a:endParaRPr>
          </a:p>
        </p:txBody>
      </p:sp>
      <p:pic>
        <p:nvPicPr>
          <p:cNvPr id="4" name="Picture 2" descr="http://cnx.org/content/m32159/latest/matrixMultipl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200" y="97521"/>
            <a:ext cx="2008102" cy="69713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65414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blinds(horizontal)">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blinds(horizontal)">
                                      <p:cBhvr>
                                        <p:cTn id="12" dur="500"/>
                                        <p:tgtEl>
                                          <p:spTgt spid="3">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animEffect transition="in" filter="blinds(horizontal)">
                                      <p:cBhvr>
                                        <p:cTn id="17" dur="500"/>
                                        <p:tgtEl>
                                          <p:spTgt spid="3">
                                            <p:txEl>
                                              <p:pRg st="6" end="6"/>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8" end="8"/>
                                            </p:txEl>
                                          </p:spTgt>
                                        </p:tgtEl>
                                        <p:attrNameLst>
                                          <p:attrName>style.visibility</p:attrName>
                                        </p:attrNameLst>
                                      </p:cBhvr>
                                      <p:to>
                                        <p:strVal val="visible"/>
                                      </p:to>
                                    </p:set>
                                    <p:animEffect transition="in" filter="blinds(horizontal)">
                                      <p:cBhvr>
                                        <p:cTn id="22"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omic Sans MS" pitchFamily="66" charset="0"/>
              </a:rPr>
              <a:t>Matrix Algebra (3)</a:t>
            </a:r>
            <a:endParaRPr lang="en-GB" dirty="0">
              <a:latin typeface="Comic Sans MS" pitchFamily="66" charset="0"/>
            </a:endParaRPr>
          </a:p>
        </p:txBody>
      </p:sp>
      <p:sp>
        <p:nvSpPr>
          <p:cNvPr id="3" name="Content Placeholder 2"/>
          <p:cNvSpPr>
            <a:spLocks noGrp="1"/>
          </p:cNvSpPr>
          <p:nvPr>
            <p:ph idx="1"/>
          </p:nvPr>
        </p:nvSpPr>
        <p:spPr>
          <a:xfrm>
            <a:off x="457200" y="1600200"/>
            <a:ext cx="4169229" cy="4525963"/>
          </a:xfrm>
        </p:spPr>
        <p:txBody>
          <a:bodyPr>
            <a:normAutofit/>
          </a:bodyPr>
          <a:lstStyle/>
          <a:p>
            <a:pPr marL="0" indent="0" algn="ctr">
              <a:buNone/>
            </a:pPr>
            <a:r>
              <a:rPr lang="en-US" sz="1600" b="1" dirty="0" smtClean="0">
                <a:latin typeface="Comic Sans MS" pitchFamily="66" charset="0"/>
              </a:rPr>
              <a:t>Multiplying Matrices together</a:t>
            </a:r>
          </a:p>
          <a:p>
            <a:pPr marL="0" indent="0">
              <a:buNone/>
            </a:pPr>
            <a:endParaRPr lang="en-US" sz="1600" dirty="0">
              <a:latin typeface="Comic Sans MS" pitchFamily="66" charset="0"/>
            </a:endParaRPr>
          </a:p>
          <a:p>
            <a:pPr>
              <a:buFont typeface="Wingdings"/>
              <a:buChar char="à"/>
            </a:pPr>
            <a:r>
              <a:rPr lang="en-US" sz="1600" dirty="0" smtClean="0">
                <a:latin typeface="Comic Sans MS" pitchFamily="66" charset="0"/>
                <a:sym typeface="Wingdings" pitchFamily="2" charset="2"/>
              </a:rPr>
              <a:t>Lets have a quick reminder of last lesson!</a:t>
            </a:r>
          </a:p>
          <a:p>
            <a:pPr>
              <a:buFont typeface="Wingdings"/>
              <a:buChar char="à"/>
            </a:pPr>
            <a:endParaRPr lang="en-US" sz="1600" dirty="0">
              <a:latin typeface="Comic Sans MS" pitchFamily="66" charset="0"/>
              <a:sym typeface="Wingdings" pitchFamily="2" charset="2"/>
            </a:endParaRPr>
          </a:p>
          <a:p>
            <a:pPr>
              <a:buFont typeface="Wingdings"/>
              <a:buChar char="à"/>
            </a:pPr>
            <a:r>
              <a:rPr lang="en-US" sz="1600" dirty="0" smtClean="0">
                <a:latin typeface="Comic Sans MS" pitchFamily="66" charset="0"/>
                <a:sym typeface="Wingdings" pitchFamily="2" charset="2"/>
              </a:rPr>
              <a:t>Remember you multiply the terms in the row by their corresponding terms in the column</a:t>
            </a:r>
          </a:p>
          <a:p>
            <a:pPr>
              <a:buFont typeface="Wingdings"/>
              <a:buChar char="à"/>
            </a:pPr>
            <a:endParaRPr lang="en-US" sz="1600" dirty="0">
              <a:latin typeface="Comic Sans MS" pitchFamily="66" charset="0"/>
              <a:sym typeface="Wingdings" pitchFamily="2" charset="2"/>
            </a:endParaRPr>
          </a:p>
          <a:p>
            <a:pPr>
              <a:buFont typeface="Wingdings"/>
              <a:buChar char="à"/>
            </a:pPr>
            <a:r>
              <a:rPr lang="en-US" sz="1600" dirty="0" smtClean="0">
                <a:latin typeface="Comic Sans MS" pitchFamily="66" charset="0"/>
                <a:sym typeface="Wingdings" pitchFamily="2" charset="2"/>
              </a:rPr>
              <a:t>Then we calculate the sum of these multiplications</a:t>
            </a:r>
            <a:endParaRPr lang="en-GB" sz="1600" dirty="0">
              <a:latin typeface="Comic Sans MS" pitchFamily="66" charset="0"/>
            </a:endParaRPr>
          </a:p>
        </p:txBody>
      </p:sp>
      <p:pic>
        <p:nvPicPr>
          <p:cNvPr id="4" name="Picture 2" descr="http://cnx.org/content/m32159/latest/matrixMultipl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200" y="97521"/>
            <a:ext cx="2008102" cy="697137"/>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4419600" y="1600200"/>
            <a:ext cx="2937022" cy="276999"/>
          </a:xfrm>
          <a:prstGeom prst="rect">
            <a:avLst/>
          </a:prstGeom>
          <a:noFill/>
        </p:spPr>
        <p:txBody>
          <a:bodyPr wrap="none" rtlCol="0">
            <a:spAutoFit/>
          </a:bodyPr>
          <a:lstStyle/>
          <a:p>
            <a:r>
              <a:rPr lang="en-US" sz="1200" dirty="0" smtClean="0">
                <a:latin typeface="Comic Sans MS" pitchFamily="66" charset="0"/>
              </a:rPr>
              <a:t>a) Calculate the value of the following:</a:t>
            </a:r>
            <a:endParaRPr lang="en-GB" sz="1200" dirty="0">
              <a:latin typeface="Comic Sans MS" pitchFamily="66" charset="0"/>
            </a:endParaRPr>
          </a:p>
        </p:txBody>
      </p:sp>
      <mc:AlternateContent xmlns:mc="http://schemas.openxmlformats.org/markup-compatibility/2006" xmlns:a14="http://schemas.microsoft.com/office/drawing/2010/main">
        <mc:Choice Requires="a14">
          <p:sp>
            <p:nvSpPr>
              <p:cNvPr id="6" name="TextBox 5"/>
              <p:cNvSpPr txBox="1"/>
              <p:nvPr/>
            </p:nvSpPr>
            <p:spPr>
              <a:xfrm>
                <a:off x="5715000" y="2438400"/>
                <a:ext cx="1280479" cy="338554"/>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d>
                        <m:dPr>
                          <m:begChr m:val="["/>
                          <m:endChr m:val="]"/>
                          <m:ctrlPr>
                            <a:rPr lang="en-GB" sz="1600" i="1" smtClean="0">
                              <a:latin typeface="Cambria Math"/>
                            </a:rPr>
                          </m:ctrlPr>
                        </m:dPr>
                        <m:e>
                          <m:m>
                            <m:mPr>
                              <m:mcs>
                                <m:mc>
                                  <m:mcPr>
                                    <m:count m:val="3"/>
                                    <m:mcJc m:val="center"/>
                                  </m:mcPr>
                                </m:mc>
                              </m:mcs>
                              <m:ctrlPr>
                                <a:rPr lang="en-GB" sz="1600" i="1" smtClean="0">
                                  <a:latin typeface="Cambria Math"/>
                                </a:rPr>
                              </m:ctrlPr>
                            </m:mPr>
                            <m:mr>
                              <m:e>
                                <m:r>
                                  <m:rPr>
                                    <m:brk m:alnAt="7"/>
                                  </m:rPr>
                                  <a:rPr lang="en-US" sz="1600" b="0" i="1" smtClean="0">
                                    <a:latin typeface="Cambria Math"/>
                                  </a:rPr>
                                  <m:t>4</m:t>
                                </m:r>
                              </m:e>
                              <m:e>
                                <m:r>
                                  <a:rPr lang="en-US" sz="1600" b="0" i="1" smtClean="0">
                                    <a:latin typeface="Cambria Math"/>
                                  </a:rPr>
                                  <m:t>6</m:t>
                                </m:r>
                              </m:e>
                              <m:e>
                                <m:r>
                                  <a:rPr lang="en-US" sz="1600" b="0" i="1" smtClean="0">
                                    <a:latin typeface="Cambria Math"/>
                                  </a:rPr>
                                  <m:t>−1</m:t>
                                </m:r>
                              </m:e>
                            </m:mr>
                          </m:m>
                        </m:e>
                      </m:d>
                    </m:oMath>
                  </m:oMathPara>
                </a14:m>
                <a:endParaRPr lang="en-GB" sz="1600" dirty="0"/>
              </a:p>
            </p:txBody>
          </p:sp>
        </mc:Choice>
        <mc:Fallback xmlns="">
          <p:sp>
            <p:nvSpPr>
              <p:cNvPr id="6" name="TextBox 5"/>
              <p:cNvSpPr txBox="1">
                <a:spLocks noRot="1" noChangeAspect="1" noMove="1" noResize="1" noEditPoints="1" noAdjustHandles="1" noChangeArrowheads="1" noChangeShapeType="1" noTextEdit="1"/>
              </p:cNvSpPr>
              <p:nvPr/>
            </p:nvSpPr>
            <p:spPr>
              <a:xfrm>
                <a:off x="5715000" y="2438400"/>
                <a:ext cx="1280479" cy="338554"/>
              </a:xfrm>
              <a:prstGeom prst="rect">
                <a:avLst/>
              </a:prstGeom>
              <a:blipFill rotWithShape="1">
                <a:blip r:embed="rId3"/>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7" name="TextBox 6"/>
              <p:cNvSpPr txBox="1"/>
              <p:nvPr/>
            </p:nvSpPr>
            <p:spPr>
              <a:xfrm>
                <a:off x="6781800" y="2209800"/>
                <a:ext cx="508729" cy="741934"/>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d>
                        <m:dPr>
                          <m:begChr m:val="["/>
                          <m:endChr m:val="]"/>
                          <m:ctrlPr>
                            <a:rPr lang="en-GB" sz="1600" i="1" smtClean="0">
                              <a:latin typeface="Cambria Math"/>
                            </a:rPr>
                          </m:ctrlPr>
                        </m:dPr>
                        <m:e>
                          <m:m>
                            <m:mPr>
                              <m:mcs>
                                <m:mc>
                                  <m:mcPr>
                                    <m:count m:val="1"/>
                                    <m:mcJc m:val="center"/>
                                  </m:mcPr>
                                </m:mc>
                              </m:mcs>
                              <m:ctrlPr>
                                <a:rPr lang="en-GB" sz="1600" i="1" smtClean="0">
                                  <a:latin typeface="Cambria Math"/>
                                </a:rPr>
                              </m:ctrlPr>
                            </m:mPr>
                            <m:mr>
                              <m:e>
                                <m:r>
                                  <m:rPr>
                                    <m:brk m:alnAt="7"/>
                                  </m:rPr>
                                  <a:rPr lang="en-US" sz="1600" b="0" i="1" smtClean="0">
                                    <a:latin typeface="Cambria Math"/>
                                  </a:rPr>
                                  <m:t>3</m:t>
                                </m:r>
                              </m:e>
                            </m:mr>
                            <m:mr>
                              <m:e>
                                <m:r>
                                  <a:rPr lang="en-US" sz="1600" b="0" i="1" smtClean="0">
                                    <a:latin typeface="Cambria Math"/>
                                  </a:rPr>
                                  <m:t>7</m:t>
                                </m:r>
                              </m:e>
                            </m:mr>
                            <m:mr>
                              <m:e>
                                <m:r>
                                  <a:rPr lang="en-US" sz="1600" b="0" i="1" smtClean="0">
                                    <a:latin typeface="Cambria Math"/>
                                  </a:rPr>
                                  <m:t>4</m:t>
                                </m:r>
                              </m:e>
                            </m:mr>
                          </m:m>
                        </m:e>
                      </m:d>
                    </m:oMath>
                  </m:oMathPara>
                </a14:m>
                <a:endParaRPr lang="en-GB" sz="1600" dirty="0"/>
              </a:p>
            </p:txBody>
          </p:sp>
        </mc:Choice>
        <mc:Fallback xmlns="">
          <p:sp>
            <p:nvSpPr>
              <p:cNvPr id="7" name="TextBox 6"/>
              <p:cNvSpPr txBox="1">
                <a:spLocks noRot="1" noChangeAspect="1" noMove="1" noResize="1" noEditPoints="1" noAdjustHandles="1" noChangeArrowheads="1" noChangeShapeType="1" noTextEdit="1"/>
              </p:cNvSpPr>
              <p:nvPr/>
            </p:nvSpPr>
            <p:spPr>
              <a:xfrm>
                <a:off x="6781800" y="2209800"/>
                <a:ext cx="508729" cy="741934"/>
              </a:xfrm>
              <a:prstGeom prst="rect">
                <a:avLst/>
              </a:prstGeom>
              <a:blipFill rotWithShape="1">
                <a:blip r:embed="rId4"/>
                <a:stretch>
                  <a:fillRect/>
                </a:stretch>
              </a:blipFill>
            </p:spPr>
            <p:txBody>
              <a:bodyPr/>
              <a:lstStyle/>
              <a:p>
                <a:r>
                  <a:rPr lang="en-GB">
                    <a:noFill/>
                  </a:rPr>
                  <a:t> </a:t>
                </a:r>
              </a:p>
            </p:txBody>
          </p:sp>
        </mc:Fallback>
      </mc:AlternateContent>
      <p:sp>
        <p:nvSpPr>
          <p:cNvPr id="8" name="Oval 7"/>
          <p:cNvSpPr/>
          <p:nvPr/>
        </p:nvSpPr>
        <p:spPr>
          <a:xfrm>
            <a:off x="6114383" y="2465414"/>
            <a:ext cx="304800" cy="304800"/>
          </a:xfrm>
          <a:prstGeom prst="ellipse">
            <a:avLst/>
          </a:prstGeom>
          <a:noFill/>
          <a:ln>
            <a:solidFill>
              <a:srgbClr val="0000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Oval 8"/>
          <p:cNvSpPr/>
          <p:nvPr/>
        </p:nvSpPr>
        <p:spPr>
          <a:xfrm>
            <a:off x="6515164" y="2449735"/>
            <a:ext cx="304800" cy="304800"/>
          </a:xfrm>
          <a:prstGeom prst="ellipse">
            <a:avLst/>
          </a:prstGeom>
          <a:noFill/>
          <a:ln>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Oval 9"/>
          <p:cNvSpPr/>
          <p:nvPr/>
        </p:nvSpPr>
        <p:spPr>
          <a:xfrm>
            <a:off x="5815361" y="2464420"/>
            <a:ext cx="304800" cy="3048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Oval 10"/>
          <p:cNvSpPr/>
          <p:nvPr/>
        </p:nvSpPr>
        <p:spPr>
          <a:xfrm>
            <a:off x="6891251" y="2417092"/>
            <a:ext cx="304800" cy="304800"/>
          </a:xfrm>
          <a:prstGeom prst="ellipse">
            <a:avLst/>
          </a:prstGeom>
          <a:noFill/>
          <a:ln>
            <a:solidFill>
              <a:srgbClr val="0000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Oval 11"/>
          <p:cNvSpPr/>
          <p:nvPr/>
        </p:nvSpPr>
        <p:spPr>
          <a:xfrm>
            <a:off x="6890588" y="2669042"/>
            <a:ext cx="304800" cy="304800"/>
          </a:xfrm>
          <a:prstGeom prst="ellipse">
            <a:avLst/>
          </a:prstGeom>
          <a:noFill/>
          <a:ln>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Oval 12"/>
          <p:cNvSpPr/>
          <p:nvPr/>
        </p:nvSpPr>
        <p:spPr>
          <a:xfrm>
            <a:off x="6882160" y="2181922"/>
            <a:ext cx="304800" cy="3048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mc:AlternateContent xmlns:mc="http://schemas.openxmlformats.org/markup-compatibility/2006" xmlns:a14="http://schemas.microsoft.com/office/drawing/2010/main">
        <mc:Choice Requires="a14">
          <p:sp>
            <p:nvSpPr>
              <p:cNvPr id="14" name="TextBox 13"/>
              <p:cNvSpPr txBox="1"/>
              <p:nvPr/>
            </p:nvSpPr>
            <p:spPr>
              <a:xfrm>
                <a:off x="5257800" y="3505200"/>
                <a:ext cx="866135" cy="338554"/>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d>
                        <m:dPr>
                          <m:ctrlPr>
                            <a:rPr lang="en-GB" sz="1600" i="1" smtClean="0">
                              <a:solidFill>
                                <a:srgbClr val="FF0000"/>
                              </a:solidFill>
                              <a:latin typeface="Cambria Math"/>
                            </a:rPr>
                          </m:ctrlPr>
                        </m:dPr>
                        <m:e>
                          <m:r>
                            <a:rPr lang="en-US" sz="1600" b="0" i="1" smtClean="0">
                              <a:solidFill>
                                <a:srgbClr val="FF0000"/>
                              </a:solidFill>
                              <a:latin typeface="Cambria Math"/>
                            </a:rPr>
                            <m:t>4</m:t>
                          </m:r>
                          <m:r>
                            <a:rPr lang="en-US" sz="1600" b="0" i="1" smtClean="0">
                              <a:solidFill>
                                <a:srgbClr val="FF0000"/>
                              </a:solidFill>
                              <a:latin typeface="Cambria Math"/>
                              <a:ea typeface="Cambria Math"/>
                            </a:rPr>
                            <m:t>×3</m:t>
                          </m:r>
                        </m:e>
                      </m:d>
                    </m:oMath>
                  </m:oMathPara>
                </a14:m>
                <a:endParaRPr lang="en-GB" sz="1600" dirty="0">
                  <a:solidFill>
                    <a:srgbClr val="FF0000"/>
                  </a:solidFill>
                </a:endParaRPr>
              </a:p>
            </p:txBody>
          </p:sp>
        </mc:Choice>
        <mc:Fallback xmlns="">
          <p:sp>
            <p:nvSpPr>
              <p:cNvPr id="14" name="TextBox 13"/>
              <p:cNvSpPr txBox="1">
                <a:spLocks noRot="1" noChangeAspect="1" noMove="1" noResize="1" noEditPoints="1" noAdjustHandles="1" noChangeArrowheads="1" noChangeShapeType="1" noTextEdit="1"/>
              </p:cNvSpPr>
              <p:nvPr/>
            </p:nvSpPr>
            <p:spPr>
              <a:xfrm>
                <a:off x="5257800" y="3505200"/>
                <a:ext cx="866135" cy="338554"/>
              </a:xfrm>
              <a:prstGeom prst="rect">
                <a:avLst/>
              </a:prstGeom>
              <a:blipFill rotWithShape="1">
                <a:blip r:embed="rId5"/>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5" name="TextBox 14"/>
              <p:cNvSpPr txBox="1"/>
              <p:nvPr/>
            </p:nvSpPr>
            <p:spPr>
              <a:xfrm>
                <a:off x="5943600" y="3505200"/>
                <a:ext cx="1064907" cy="338554"/>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sz="1600" b="0" i="1" smtClean="0">
                          <a:latin typeface="Cambria Math"/>
                        </a:rPr>
                        <m:t>+ </m:t>
                      </m:r>
                      <m:d>
                        <m:dPr>
                          <m:ctrlPr>
                            <a:rPr lang="en-GB" sz="1600" i="1" smtClean="0">
                              <a:solidFill>
                                <a:srgbClr val="0000CC"/>
                              </a:solidFill>
                              <a:latin typeface="Cambria Math"/>
                            </a:rPr>
                          </m:ctrlPr>
                        </m:dPr>
                        <m:e>
                          <m:r>
                            <a:rPr lang="en-US" sz="1600" b="0" i="1" smtClean="0">
                              <a:solidFill>
                                <a:srgbClr val="0000CC"/>
                              </a:solidFill>
                              <a:latin typeface="Cambria Math"/>
                            </a:rPr>
                            <m:t>6</m:t>
                          </m:r>
                          <m:r>
                            <a:rPr lang="en-US" sz="1600" b="0" i="1" smtClean="0">
                              <a:solidFill>
                                <a:srgbClr val="0000CC"/>
                              </a:solidFill>
                              <a:latin typeface="Cambria Math"/>
                              <a:ea typeface="Cambria Math"/>
                            </a:rPr>
                            <m:t>×7</m:t>
                          </m:r>
                        </m:e>
                      </m:d>
                    </m:oMath>
                  </m:oMathPara>
                </a14:m>
                <a:endParaRPr lang="en-GB" sz="1600" dirty="0"/>
              </a:p>
            </p:txBody>
          </p:sp>
        </mc:Choice>
        <mc:Fallback xmlns="">
          <p:sp>
            <p:nvSpPr>
              <p:cNvPr id="15" name="TextBox 14"/>
              <p:cNvSpPr txBox="1">
                <a:spLocks noRot="1" noChangeAspect="1" noMove="1" noResize="1" noEditPoints="1" noAdjustHandles="1" noChangeArrowheads="1" noChangeShapeType="1" noTextEdit="1"/>
              </p:cNvSpPr>
              <p:nvPr/>
            </p:nvSpPr>
            <p:spPr>
              <a:xfrm>
                <a:off x="5943600" y="3505200"/>
                <a:ext cx="1064907" cy="338554"/>
              </a:xfrm>
              <a:prstGeom prst="rect">
                <a:avLst/>
              </a:prstGeom>
              <a:blipFill rotWithShape="1">
                <a:blip r:embed="rId6"/>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6" name="TextBox 15"/>
              <p:cNvSpPr txBox="1"/>
              <p:nvPr/>
            </p:nvSpPr>
            <p:spPr>
              <a:xfrm>
                <a:off x="6781800" y="3505200"/>
                <a:ext cx="1218795" cy="338554"/>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sz="1600" b="0" i="1" smtClean="0">
                          <a:latin typeface="Cambria Math"/>
                        </a:rPr>
                        <m:t>+ </m:t>
                      </m:r>
                      <m:d>
                        <m:dPr>
                          <m:ctrlPr>
                            <a:rPr lang="en-GB" sz="1600" i="1" smtClean="0">
                              <a:solidFill>
                                <a:srgbClr val="006600"/>
                              </a:solidFill>
                              <a:latin typeface="Cambria Math"/>
                            </a:rPr>
                          </m:ctrlPr>
                        </m:dPr>
                        <m:e>
                          <m:r>
                            <a:rPr lang="en-US" sz="1600" b="0" i="1" smtClean="0">
                              <a:solidFill>
                                <a:srgbClr val="006600"/>
                              </a:solidFill>
                              <a:latin typeface="Cambria Math"/>
                            </a:rPr>
                            <m:t>−1</m:t>
                          </m:r>
                          <m:r>
                            <a:rPr lang="en-US" sz="1600" b="0" i="1" smtClean="0">
                              <a:solidFill>
                                <a:srgbClr val="006600"/>
                              </a:solidFill>
                              <a:latin typeface="Cambria Math"/>
                              <a:ea typeface="Cambria Math"/>
                            </a:rPr>
                            <m:t>×4</m:t>
                          </m:r>
                        </m:e>
                      </m:d>
                    </m:oMath>
                  </m:oMathPara>
                </a14:m>
                <a:endParaRPr lang="en-GB" sz="1600" dirty="0"/>
              </a:p>
            </p:txBody>
          </p:sp>
        </mc:Choice>
        <mc:Fallback xmlns="">
          <p:sp>
            <p:nvSpPr>
              <p:cNvPr id="16" name="TextBox 15"/>
              <p:cNvSpPr txBox="1">
                <a:spLocks noRot="1" noChangeAspect="1" noMove="1" noResize="1" noEditPoints="1" noAdjustHandles="1" noChangeArrowheads="1" noChangeShapeType="1" noTextEdit="1"/>
              </p:cNvSpPr>
              <p:nvPr/>
            </p:nvSpPr>
            <p:spPr>
              <a:xfrm>
                <a:off x="6781800" y="3505200"/>
                <a:ext cx="1218795" cy="338554"/>
              </a:xfrm>
              <a:prstGeom prst="rect">
                <a:avLst/>
              </a:prstGeom>
              <a:blipFill rotWithShape="1">
                <a:blip r:embed="rId7"/>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7" name="TextBox 16"/>
              <p:cNvSpPr txBox="1"/>
              <p:nvPr/>
            </p:nvSpPr>
            <p:spPr>
              <a:xfrm>
                <a:off x="6400800" y="3886200"/>
                <a:ext cx="669671" cy="338554"/>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sz="1600" b="0" i="1" smtClean="0">
                          <a:latin typeface="Cambria Math"/>
                        </a:rPr>
                        <m:t>=50</m:t>
                      </m:r>
                    </m:oMath>
                  </m:oMathPara>
                </a14:m>
                <a:endParaRPr lang="en-GB" sz="1600" dirty="0"/>
              </a:p>
            </p:txBody>
          </p:sp>
        </mc:Choice>
        <mc:Fallback xmlns="">
          <p:sp>
            <p:nvSpPr>
              <p:cNvPr id="17" name="TextBox 16"/>
              <p:cNvSpPr txBox="1">
                <a:spLocks noRot="1" noChangeAspect="1" noMove="1" noResize="1" noEditPoints="1" noAdjustHandles="1" noChangeArrowheads="1" noChangeShapeType="1" noTextEdit="1"/>
              </p:cNvSpPr>
              <p:nvPr/>
            </p:nvSpPr>
            <p:spPr>
              <a:xfrm>
                <a:off x="6400800" y="3886200"/>
                <a:ext cx="669671" cy="338554"/>
              </a:xfrm>
              <a:prstGeom prst="rect">
                <a:avLst/>
              </a:prstGeom>
              <a:blipFill rotWithShape="1">
                <a:blip r:embed="rId8"/>
                <a:stretch>
                  <a:fillRect/>
                </a:stretch>
              </a:blipFill>
            </p:spPr>
            <p:txBody>
              <a:bodyPr/>
              <a:lstStyle/>
              <a:p>
                <a:r>
                  <a:rPr lang="en-GB">
                    <a:noFill/>
                  </a:rPr>
                  <a:t> </a:t>
                </a:r>
              </a:p>
            </p:txBody>
          </p:sp>
        </mc:Fallback>
      </mc:AlternateContent>
    </p:spTree>
    <p:extLst>
      <p:ext uri="{BB962C8B-B14F-4D97-AF65-F5344CB8AC3E}">
        <p14:creationId xmlns:p14="http://schemas.microsoft.com/office/powerpoint/2010/main" val="27314413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blinds(horizontal)">
                                      <p:cBhvr>
                                        <p:cTn id="7" dur="500"/>
                                        <p:tgtEl>
                                          <p:spTgt spid="3">
                                            <p:txEl>
                                              <p:pRg st="4" end="4"/>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6" end="6"/>
                                            </p:txEl>
                                          </p:spTgt>
                                        </p:tgtEl>
                                        <p:attrNameLst>
                                          <p:attrName>style.visibility</p:attrName>
                                        </p:attrNameLst>
                                      </p:cBhvr>
                                      <p:to>
                                        <p:strVal val="visible"/>
                                      </p:to>
                                    </p:set>
                                    <p:animEffect transition="in" filter="blinds(horizontal)">
                                      <p:cBhvr>
                                        <p:cTn id="12" dur="500"/>
                                        <p:tgtEl>
                                          <p:spTgt spid="3">
                                            <p:txEl>
                                              <p:pRg st="6" end="6"/>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blinds(horizontal)">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blinds(horizontal)">
                                      <p:cBhvr>
                                        <p:cTn id="22" dur="500"/>
                                        <p:tgtEl>
                                          <p:spTgt spid="6"/>
                                        </p:tgtEl>
                                      </p:cBhvr>
                                    </p:animEffect>
                                  </p:childTnLst>
                                </p:cTn>
                              </p:par>
                              <p:par>
                                <p:cTn id="23" presetID="3" presetClass="entr" presetSubtype="10" fill="hold" grpId="0" nodeType="withEffect">
                                  <p:stCondLst>
                                    <p:cond delay="0"/>
                                  </p:stCondLst>
                                  <p:childTnLst>
                                    <p:set>
                                      <p:cBhvr>
                                        <p:cTn id="24" dur="1" fill="hold">
                                          <p:stCondLst>
                                            <p:cond delay="0"/>
                                          </p:stCondLst>
                                        </p:cTn>
                                        <p:tgtEl>
                                          <p:spTgt spid="7"/>
                                        </p:tgtEl>
                                        <p:attrNameLst>
                                          <p:attrName>style.visibility</p:attrName>
                                        </p:attrNameLst>
                                      </p:cBhvr>
                                      <p:to>
                                        <p:strVal val="visible"/>
                                      </p:to>
                                    </p:set>
                                    <p:animEffect transition="in" filter="blinds(horizontal)">
                                      <p:cBhvr>
                                        <p:cTn id="25" dur="500"/>
                                        <p:tgtEl>
                                          <p:spTgt spid="7"/>
                                        </p:tgtEl>
                                      </p:cBhvr>
                                    </p:animEffect>
                                  </p:childTnLst>
                                </p:cTn>
                              </p:par>
                            </p:childTnLst>
                          </p:cTn>
                        </p:par>
                      </p:childTnLst>
                    </p:cTn>
                  </p:par>
                  <p:par>
                    <p:cTn id="26" fill="hold">
                      <p:stCondLst>
                        <p:cond delay="indefinite"/>
                      </p:stCondLst>
                      <p:childTnLst>
                        <p:par>
                          <p:cTn id="27" fill="hold">
                            <p:stCondLst>
                              <p:cond delay="0"/>
                            </p:stCondLst>
                            <p:childTnLst>
                              <p:par>
                                <p:cTn id="28" presetID="3" presetClass="entr" presetSubtype="10" fill="hold" grpId="0" nodeType="clickEffect">
                                  <p:stCondLst>
                                    <p:cond delay="0"/>
                                  </p:stCondLst>
                                  <p:childTnLst>
                                    <p:set>
                                      <p:cBhvr>
                                        <p:cTn id="29" dur="1" fill="hold">
                                          <p:stCondLst>
                                            <p:cond delay="0"/>
                                          </p:stCondLst>
                                        </p:cTn>
                                        <p:tgtEl>
                                          <p:spTgt spid="10"/>
                                        </p:tgtEl>
                                        <p:attrNameLst>
                                          <p:attrName>style.visibility</p:attrName>
                                        </p:attrNameLst>
                                      </p:cBhvr>
                                      <p:to>
                                        <p:strVal val="visible"/>
                                      </p:to>
                                    </p:set>
                                    <p:animEffect transition="in" filter="blinds(horizontal)">
                                      <p:cBhvr>
                                        <p:cTn id="30" dur="500"/>
                                        <p:tgtEl>
                                          <p:spTgt spid="10"/>
                                        </p:tgtEl>
                                      </p:cBhvr>
                                    </p:animEffect>
                                  </p:childTnLst>
                                </p:cTn>
                              </p:par>
                              <p:par>
                                <p:cTn id="31" presetID="3" presetClass="entr" presetSubtype="10" fill="hold" grpId="0" nodeType="withEffect">
                                  <p:stCondLst>
                                    <p:cond delay="0"/>
                                  </p:stCondLst>
                                  <p:childTnLst>
                                    <p:set>
                                      <p:cBhvr>
                                        <p:cTn id="32" dur="1" fill="hold">
                                          <p:stCondLst>
                                            <p:cond delay="0"/>
                                          </p:stCondLst>
                                        </p:cTn>
                                        <p:tgtEl>
                                          <p:spTgt spid="13"/>
                                        </p:tgtEl>
                                        <p:attrNameLst>
                                          <p:attrName>style.visibility</p:attrName>
                                        </p:attrNameLst>
                                      </p:cBhvr>
                                      <p:to>
                                        <p:strVal val="visible"/>
                                      </p:to>
                                    </p:set>
                                    <p:animEffect transition="in" filter="blinds(horizontal)">
                                      <p:cBhvr>
                                        <p:cTn id="33" dur="500"/>
                                        <p:tgtEl>
                                          <p:spTgt spid="13"/>
                                        </p:tgtEl>
                                      </p:cBhvr>
                                    </p:animEffect>
                                  </p:childTnLst>
                                </p:cTn>
                              </p:par>
                            </p:childTnLst>
                          </p:cTn>
                        </p:par>
                      </p:childTnLst>
                    </p:cTn>
                  </p:par>
                  <p:par>
                    <p:cTn id="34" fill="hold">
                      <p:stCondLst>
                        <p:cond delay="indefinite"/>
                      </p:stCondLst>
                      <p:childTnLst>
                        <p:par>
                          <p:cTn id="35" fill="hold">
                            <p:stCondLst>
                              <p:cond delay="0"/>
                            </p:stCondLst>
                            <p:childTnLst>
                              <p:par>
                                <p:cTn id="36" presetID="3" presetClass="entr" presetSubtype="10" fill="hold" grpId="0" nodeType="clickEffect">
                                  <p:stCondLst>
                                    <p:cond delay="0"/>
                                  </p:stCondLst>
                                  <p:childTnLst>
                                    <p:set>
                                      <p:cBhvr>
                                        <p:cTn id="37" dur="1" fill="hold">
                                          <p:stCondLst>
                                            <p:cond delay="0"/>
                                          </p:stCondLst>
                                        </p:cTn>
                                        <p:tgtEl>
                                          <p:spTgt spid="14"/>
                                        </p:tgtEl>
                                        <p:attrNameLst>
                                          <p:attrName>style.visibility</p:attrName>
                                        </p:attrNameLst>
                                      </p:cBhvr>
                                      <p:to>
                                        <p:strVal val="visible"/>
                                      </p:to>
                                    </p:set>
                                    <p:animEffect transition="in" filter="blinds(horizontal)">
                                      <p:cBhvr>
                                        <p:cTn id="38" dur="500"/>
                                        <p:tgtEl>
                                          <p:spTgt spid="14"/>
                                        </p:tgtEl>
                                      </p:cBhvr>
                                    </p:animEffect>
                                  </p:childTnLst>
                                </p:cTn>
                              </p:par>
                            </p:childTnLst>
                          </p:cTn>
                        </p:par>
                      </p:childTnLst>
                    </p:cTn>
                  </p:par>
                  <p:par>
                    <p:cTn id="39" fill="hold">
                      <p:stCondLst>
                        <p:cond delay="indefinite"/>
                      </p:stCondLst>
                      <p:childTnLst>
                        <p:par>
                          <p:cTn id="40" fill="hold">
                            <p:stCondLst>
                              <p:cond delay="0"/>
                            </p:stCondLst>
                            <p:childTnLst>
                              <p:par>
                                <p:cTn id="41" presetID="3" presetClass="entr" presetSubtype="10" fill="hold" grpId="0" nodeType="clickEffect">
                                  <p:stCondLst>
                                    <p:cond delay="0"/>
                                  </p:stCondLst>
                                  <p:childTnLst>
                                    <p:set>
                                      <p:cBhvr>
                                        <p:cTn id="42" dur="1" fill="hold">
                                          <p:stCondLst>
                                            <p:cond delay="0"/>
                                          </p:stCondLst>
                                        </p:cTn>
                                        <p:tgtEl>
                                          <p:spTgt spid="8"/>
                                        </p:tgtEl>
                                        <p:attrNameLst>
                                          <p:attrName>style.visibility</p:attrName>
                                        </p:attrNameLst>
                                      </p:cBhvr>
                                      <p:to>
                                        <p:strVal val="visible"/>
                                      </p:to>
                                    </p:set>
                                    <p:animEffect transition="in" filter="blinds(horizontal)">
                                      <p:cBhvr>
                                        <p:cTn id="43" dur="500"/>
                                        <p:tgtEl>
                                          <p:spTgt spid="8"/>
                                        </p:tgtEl>
                                      </p:cBhvr>
                                    </p:animEffect>
                                  </p:childTnLst>
                                </p:cTn>
                              </p:par>
                              <p:par>
                                <p:cTn id="44" presetID="3" presetClass="entr" presetSubtype="10" fill="hold" grpId="0" nodeType="withEffect">
                                  <p:stCondLst>
                                    <p:cond delay="0"/>
                                  </p:stCondLst>
                                  <p:childTnLst>
                                    <p:set>
                                      <p:cBhvr>
                                        <p:cTn id="45" dur="1" fill="hold">
                                          <p:stCondLst>
                                            <p:cond delay="0"/>
                                          </p:stCondLst>
                                        </p:cTn>
                                        <p:tgtEl>
                                          <p:spTgt spid="11"/>
                                        </p:tgtEl>
                                        <p:attrNameLst>
                                          <p:attrName>style.visibility</p:attrName>
                                        </p:attrNameLst>
                                      </p:cBhvr>
                                      <p:to>
                                        <p:strVal val="visible"/>
                                      </p:to>
                                    </p:set>
                                    <p:animEffect transition="in" filter="blinds(horizontal)">
                                      <p:cBhvr>
                                        <p:cTn id="46" dur="500"/>
                                        <p:tgtEl>
                                          <p:spTgt spid="11"/>
                                        </p:tgtEl>
                                      </p:cBhvr>
                                    </p:animEffect>
                                  </p:childTnLst>
                                </p:cTn>
                              </p:par>
                            </p:childTnLst>
                          </p:cTn>
                        </p:par>
                      </p:childTnLst>
                    </p:cTn>
                  </p:par>
                  <p:par>
                    <p:cTn id="47" fill="hold">
                      <p:stCondLst>
                        <p:cond delay="indefinite"/>
                      </p:stCondLst>
                      <p:childTnLst>
                        <p:par>
                          <p:cTn id="48" fill="hold">
                            <p:stCondLst>
                              <p:cond delay="0"/>
                            </p:stCondLst>
                            <p:childTnLst>
                              <p:par>
                                <p:cTn id="49" presetID="3" presetClass="entr" presetSubtype="10" fill="hold" grpId="0" nodeType="clickEffect">
                                  <p:stCondLst>
                                    <p:cond delay="0"/>
                                  </p:stCondLst>
                                  <p:childTnLst>
                                    <p:set>
                                      <p:cBhvr>
                                        <p:cTn id="50" dur="1" fill="hold">
                                          <p:stCondLst>
                                            <p:cond delay="0"/>
                                          </p:stCondLst>
                                        </p:cTn>
                                        <p:tgtEl>
                                          <p:spTgt spid="15"/>
                                        </p:tgtEl>
                                        <p:attrNameLst>
                                          <p:attrName>style.visibility</p:attrName>
                                        </p:attrNameLst>
                                      </p:cBhvr>
                                      <p:to>
                                        <p:strVal val="visible"/>
                                      </p:to>
                                    </p:set>
                                    <p:animEffect transition="in" filter="blinds(horizontal)">
                                      <p:cBhvr>
                                        <p:cTn id="51" dur="500"/>
                                        <p:tgtEl>
                                          <p:spTgt spid="15"/>
                                        </p:tgtEl>
                                      </p:cBhvr>
                                    </p:animEffect>
                                  </p:childTnLst>
                                </p:cTn>
                              </p:par>
                            </p:childTnLst>
                          </p:cTn>
                        </p:par>
                      </p:childTnLst>
                    </p:cTn>
                  </p:par>
                  <p:par>
                    <p:cTn id="52" fill="hold">
                      <p:stCondLst>
                        <p:cond delay="indefinite"/>
                      </p:stCondLst>
                      <p:childTnLst>
                        <p:par>
                          <p:cTn id="53" fill="hold">
                            <p:stCondLst>
                              <p:cond delay="0"/>
                            </p:stCondLst>
                            <p:childTnLst>
                              <p:par>
                                <p:cTn id="54" presetID="3" presetClass="entr" presetSubtype="10" fill="hold" grpId="0" nodeType="clickEffect">
                                  <p:stCondLst>
                                    <p:cond delay="0"/>
                                  </p:stCondLst>
                                  <p:childTnLst>
                                    <p:set>
                                      <p:cBhvr>
                                        <p:cTn id="55" dur="1" fill="hold">
                                          <p:stCondLst>
                                            <p:cond delay="0"/>
                                          </p:stCondLst>
                                        </p:cTn>
                                        <p:tgtEl>
                                          <p:spTgt spid="9"/>
                                        </p:tgtEl>
                                        <p:attrNameLst>
                                          <p:attrName>style.visibility</p:attrName>
                                        </p:attrNameLst>
                                      </p:cBhvr>
                                      <p:to>
                                        <p:strVal val="visible"/>
                                      </p:to>
                                    </p:set>
                                    <p:animEffect transition="in" filter="blinds(horizontal)">
                                      <p:cBhvr>
                                        <p:cTn id="56" dur="500"/>
                                        <p:tgtEl>
                                          <p:spTgt spid="9"/>
                                        </p:tgtEl>
                                      </p:cBhvr>
                                    </p:animEffect>
                                  </p:childTnLst>
                                </p:cTn>
                              </p:par>
                              <p:par>
                                <p:cTn id="57" presetID="3" presetClass="entr" presetSubtype="10" fill="hold" grpId="0" nodeType="withEffect">
                                  <p:stCondLst>
                                    <p:cond delay="0"/>
                                  </p:stCondLst>
                                  <p:childTnLst>
                                    <p:set>
                                      <p:cBhvr>
                                        <p:cTn id="58" dur="1" fill="hold">
                                          <p:stCondLst>
                                            <p:cond delay="0"/>
                                          </p:stCondLst>
                                        </p:cTn>
                                        <p:tgtEl>
                                          <p:spTgt spid="12"/>
                                        </p:tgtEl>
                                        <p:attrNameLst>
                                          <p:attrName>style.visibility</p:attrName>
                                        </p:attrNameLst>
                                      </p:cBhvr>
                                      <p:to>
                                        <p:strVal val="visible"/>
                                      </p:to>
                                    </p:set>
                                    <p:animEffect transition="in" filter="blinds(horizontal)">
                                      <p:cBhvr>
                                        <p:cTn id="59" dur="500"/>
                                        <p:tgtEl>
                                          <p:spTgt spid="12"/>
                                        </p:tgtEl>
                                      </p:cBhvr>
                                    </p:animEffect>
                                  </p:childTnLst>
                                </p:cTn>
                              </p:par>
                            </p:childTnLst>
                          </p:cTn>
                        </p:par>
                      </p:childTnLst>
                    </p:cTn>
                  </p:par>
                  <p:par>
                    <p:cTn id="60" fill="hold">
                      <p:stCondLst>
                        <p:cond delay="indefinite"/>
                      </p:stCondLst>
                      <p:childTnLst>
                        <p:par>
                          <p:cTn id="61" fill="hold">
                            <p:stCondLst>
                              <p:cond delay="0"/>
                            </p:stCondLst>
                            <p:childTnLst>
                              <p:par>
                                <p:cTn id="62" presetID="3" presetClass="entr" presetSubtype="10" fill="hold" grpId="0" nodeType="clickEffect">
                                  <p:stCondLst>
                                    <p:cond delay="0"/>
                                  </p:stCondLst>
                                  <p:childTnLst>
                                    <p:set>
                                      <p:cBhvr>
                                        <p:cTn id="63" dur="1" fill="hold">
                                          <p:stCondLst>
                                            <p:cond delay="0"/>
                                          </p:stCondLst>
                                        </p:cTn>
                                        <p:tgtEl>
                                          <p:spTgt spid="16"/>
                                        </p:tgtEl>
                                        <p:attrNameLst>
                                          <p:attrName>style.visibility</p:attrName>
                                        </p:attrNameLst>
                                      </p:cBhvr>
                                      <p:to>
                                        <p:strVal val="visible"/>
                                      </p:to>
                                    </p:set>
                                    <p:animEffect transition="in" filter="blinds(horizontal)">
                                      <p:cBhvr>
                                        <p:cTn id="64" dur="500"/>
                                        <p:tgtEl>
                                          <p:spTgt spid="16"/>
                                        </p:tgtEl>
                                      </p:cBhvr>
                                    </p:animEffect>
                                  </p:childTnLst>
                                </p:cTn>
                              </p:par>
                            </p:childTnLst>
                          </p:cTn>
                        </p:par>
                      </p:childTnLst>
                    </p:cTn>
                  </p:par>
                  <p:par>
                    <p:cTn id="65" fill="hold">
                      <p:stCondLst>
                        <p:cond delay="indefinite"/>
                      </p:stCondLst>
                      <p:childTnLst>
                        <p:par>
                          <p:cTn id="66" fill="hold">
                            <p:stCondLst>
                              <p:cond delay="0"/>
                            </p:stCondLst>
                            <p:childTnLst>
                              <p:par>
                                <p:cTn id="67" presetID="3" presetClass="entr" presetSubtype="10" fill="hold" grpId="0" nodeType="clickEffect">
                                  <p:stCondLst>
                                    <p:cond delay="0"/>
                                  </p:stCondLst>
                                  <p:childTnLst>
                                    <p:set>
                                      <p:cBhvr>
                                        <p:cTn id="68" dur="1" fill="hold">
                                          <p:stCondLst>
                                            <p:cond delay="0"/>
                                          </p:stCondLst>
                                        </p:cTn>
                                        <p:tgtEl>
                                          <p:spTgt spid="17"/>
                                        </p:tgtEl>
                                        <p:attrNameLst>
                                          <p:attrName>style.visibility</p:attrName>
                                        </p:attrNameLst>
                                      </p:cBhvr>
                                      <p:to>
                                        <p:strVal val="visible"/>
                                      </p:to>
                                    </p:set>
                                    <p:animEffect transition="in" filter="blinds(horizontal)">
                                      <p:cBhvr>
                                        <p:cTn id="69"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animBg="1"/>
      <p:bldP spid="9" grpId="0" animBg="1"/>
      <p:bldP spid="10" grpId="0" animBg="1"/>
      <p:bldP spid="11" grpId="0" animBg="1"/>
      <p:bldP spid="12" grpId="0" animBg="1"/>
      <p:bldP spid="13" grpId="0" animBg="1"/>
      <p:bldP spid="14" grpId="0"/>
      <p:bldP spid="15" grpId="0"/>
      <p:bldP spid="16" grpId="0"/>
      <p:bldP spid="17"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omic Sans MS" pitchFamily="66" charset="0"/>
              </a:rPr>
              <a:t>Matrix Algebra (3)</a:t>
            </a:r>
            <a:endParaRPr lang="en-GB" dirty="0">
              <a:latin typeface="Comic Sans MS" pitchFamily="66" charset="0"/>
            </a:endParaRPr>
          </a:p>
        </p:txBody>
      </p:sp>
      <p:sp>
        <p:nvSpPr>
          <p:cNvPr id="3" name="Content Placeholder 2"/>
          <p:cNvSpPr>
            <a:spLocks noGrp="1"/>
          </p:cNvSpPr>
          <p:nvPr>
            <p:ph idx="1"/>
          </p:nvPr>
        </p:nvSpPr>
        <p:spPr>
          <a:xfrm>
            <a:off x="457200" y="1600200"/>
            <a:ext cx="4169229" cy="4525963"/>
          </a:xfrm>
        </p:spPr>
        <p:txBody>
          <a:bodyPr>
            <a:normAutofit/>
          </a:bodyPr>
          <a:lstStyle/>
          <a:p>
            <a:pPr marL="0" indent="0" algn="ctr">
              <a:buNone/>
            </a:pPr>
            <a:r>
              <a:rPr lang="en-US" sz="1600" b="1" dirty="0" smtClean="0">
                <a:latin typeface="Comic Sans MS" pitchFamily="66" charset="0"/>
              </a:rPr>
              <a:t>Multiplying Matrices together</a:t>
            </a:r>
          </a:p>
          <a:p>
            <a:pPr marL="0" indent="0">
              <a:buNone/>
            </a:pPr>
            <a:endParaRPr lang="en-US" sz="1600" dirty="0">
              <a:latin typeface="Comic Sans MS" pitchFamily="66" charset="0"/>
            </a:endParaRPr>
          </a:p>
          <a:p>
            <a:pPr>
              <a:buFont typeface="Wingdings"/>
              <a:buChar char="à"/>
            </a:pPr>
            <a:r>
              <a:rPr lang="en-US" sz="1600" dirty="0" smtClean="0">
                <a:latin typeface="Comic Sans MS" pitchFamily="66" charset="0"/>
                <a:sym typeface="Wingdings" pitchFamily="2" charset="2"/>
              </a:rPr>
              <a:t>Matrices can only be multiplied if the number of columns in the first is the same as the number of rows in the second.</a:t>
            </a:r>
            <a:endParaRPr lang="en-GB" sz="1600" dirty="0">
              <a:latin typeface="Comic Sans MS" pitchFamily="66" charset="0"/>
            </a:endParaRPr>
          </a:p>
        </p:txBody>
      </p:sp>
      <p:pic>
        <p:nvPicPr>
          <p:cNvPr id="4" name="Picture 2" descr="http://cnx.org/content/m32159/latest/matrixMultipl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200" y="97521"/>
            <a:ext cx="2008102" cy="697137"/>
          </a:xfrm>
          <a:prstGeom prst="rect">
            <a:avLst/>
          </a:prstGeom>
          <a:noFill/>
          <a:extLst>
            <a:ext uri="{909E8E84-426E-40DD-AFC4-6F175D3DCCD1}">
              <a14:hiddenFill xmlns:a14="http://schemas.microsoft.com/office/drawing/2010/main">
                <a:solidFill>
                  <a:srgbClr val="FFFFFF"/>
                </a:solidFill>
              </a14:hiddenFill>
            </a:ext>
          </a:extLst>
        </p:spPr>
      </p:pic>
      <mc:AlternateContent xmlns:mc="http://schemas.openxmlformats.org/markup-compatibility/2006" xmlns:a14="http://schemas.microsoft.com/office/drawing/2010/main">
        <mc:Choice Requires="a14">
          <p:sp>
            <p:nvSpPr>
              <p:cNvPr id="5" name="TextBox 4"/>
              <p:cNvSpPr txBox="1"/>
              <p:nvPr/>
            </p:nvSpPr>
            <p:spPr>
              <a:xfrm>
                <a:off x="990600" y="3657600"/>
                <a:ext cx="1418658"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d>
                        <m:dPr>
                          <m:begChr m:val="["/>
                          <m:endChr m:val="]"/>
                          <m:ctrlPr>
                            <a:rPr lang="en-GB" i="1" smtClean="0">
                              <a:latin typeface="Cambria Math"/>
                            </a:rPr>
                          </m:ctrlPr>
                        </m:dPr>
                        <m:e>
                          <m:m>
                            <m:mPr>
                              <m:mcs>
                                <m:mc>
                                  <m:mcPr>
                                    <m:count m:val="3"/>
                                    <m:mcJc m:val="center"/>
                                  </m:mcPr>
                                </m:mc>
                              </m:mcs>
                              <m:ctrlPr>
                                <a:rPr lang="en-GB" i="1" smtClean="0">
                                  <a:latin typeface="Cambria Math"/>
                                </a:rPr>
                              </m:ctrlPr>
                            </m:mPr>
                            <m:mr>
                              <m:e>
                                <m:r>
                                  <m:rPr>
                                    <m:brk m:alnAt="7"/>
                                  </m:rPr>
                                  <a:rPr lang="en-US" b="0" i="1" smtClean="0">
                                    <a:latin typeface="Cambria Math"/>
                                  </a:rPr>
                                  <m:t>6</m:t>
                                </m:r>
                              </m:e>
                              <m:e>
                                <m:r>
                                  <a:rPr lang="en-US" b="0" i="1" smtClean="0">
                                    <a:latin typeface="Cambria Math"/>
                                  </a:rPr>
                                  <m:t>5</m:t>
                                </m:r>
                              </m:e>
                              <m:e>
                                <m:r>
                                  <a:rPr lang="en-US" b="0" i="1" smtClean="0">
                                    <a:latin typeface="Cambria Math"/>
                                  </a:rPr>
                                  <m:t>−2</m:t>
                                </m:r>
                              </m:e>
                            </m:mr>
                          </m:m>
                        </m:e>
                      </m:d>
                    </m:oMath>
                  </m:oMathPara>
                </a14:m>
                <a:endParaRPr lang="en-GB" dirty="0"/>
              </a:p>
            </p:txBody>
          </p:sp>
        </mc:Choice>
        <mc:Fallback xmlns="">
          <p:sp>
            <p:nvSpPr>
              <p:cNvPr id="5" name="TextBox 4"/>
              <p:cNvSpPr txBox="1">
                <a:spLocks noRot="1" noChangeAspect="1" noMove="1" noResize="1" noEditPoints="1" noAdjustHandles="1" noChangeArrowheads="1" noChangeShapeType="1" noTextEdit="1"/>
              </p:cNvSpPr>
              <p:nvPr/>
            </p:nvSpPr>
            <p:spPr>
              <a:xfrm>
                <a:off x="990600" y="3657600"/>
                <a:ext cx="1418658" cy="369332"/>
              </a:xfrm>
              <a:prstGeom prst="rect">
                <a:avLst/>
              </a:prstGeom>
              <a:blipFill rotWithShape="1">
                <a:blip r:embed="rId3"/>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6" name="TextBox 5"/>
              <p:cNvSpPr txBox="1"/>
              <p:nvPr/>
            </p:nvSpPr>
            <p:spPr>
              <a:xfrm>
                <a:off x="2209800" y="3429000"/>
                <a:ext cx="549958" cy="830484"/>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d>
                        <m:dPr>
                          <m:begChr m:val="["/>
                          <m:endChr m:val="]"/>
                          <m:ctrlPr>
                            <a:rPr lang="en-GB" i="1" smtClean="0">
                              <a:latin typeface="Cambria Math"/>
                            </a:rPr>
                          </m:ctrlPr>
                        </m:dPr>
                        <m:e>
                          <m:m>
                            <m:mPr>
                              <m:mcs>
                                <m:mc>
                                  <m:mcPr>
                                    <m:count m:val="1"/>
                                    <m:mcJc m:val="center"/>
                                  </m:mcPr>
                                </m:mc>
                              </m:mcs>
                              <m:ctrlPr>
                                <a:rPr lang="en-GB" i="1" smtClean="0">
                                  <a:latin typeface="Cambria Math"/>
                                </a:rPr>
                              </m:ctrlPr>
                            </m:mPr>
                            <m:mr>
                              <m:e>
                                <m:r>
                                  <m:rPr>
                                    <m:brk m:alnAt="7"/>
                                  </m:rPr>
                                  <a:rPr lang="en-US" b="0" i="1" smtClean="0">
                                    <a:latin typeface="Cambria Math"/>
                                  </a:rPr>
                                  <m:t>5</m:t>
                                </m:r>
                              </m:e>
                            </m:mr>
                            <m:mr>
                              <m:e>
                                <m:r>
                                  <a:rPr lang="en-US" b="0" i="1" smtClean="0">
                                    <a:latin typeface="Cambria Math"/>
                                  </a:rPr>
                                  <m:t>5</m:t>
                                </m:r>
                              </m:e>
                            </m:mr>
                            <m:mr>
                              <m:e>
                                <m:r>
                                  <a:rPr lang="en-US" b="0" i="1" smtClean="0">
                                    <a:latin typeface="Cambria Math"/>
                                  </a:rPr>
                                  <m:t>8</m:t>
                                </m:r>
                              </m:e>
                            </m:mr>
                          </m:m>
                        </m:e>
                      </m:d>
                    </m:oMath>
                  </m:oMathPara>
                </a14:m>
                <a:endParaRPr lang="en-GB" dirty="0"/>
              </a:p>
            </p:txBody>
          </p:sp>
        </mc:Choice>
        <mc:Fallback xmlns="">
          <p:sp>
            <p:nvSpPr>
              <p:cNvPr id="6" name="TextBox 5"/>
              <p:cNvSpPr txBox="1">
                <a:spLocks noRot="1" noChangeAspect="1" noMove="1" noResize="1" noEditPoints="1" noAdjustHandles="1" noChangeArrowheads="1" noChangeShapeType="1" noTextEdit="1"/>
              </p:cNvSpPr>
              <p:nvPr/>
            </p:nvSpPr>
            <p:spPr>
              <a:xfrm>
                <a:off x="2209800" y="3429000"/>
                <a:ext cx="549958" cy="830484"/>
              </a:xfrm>
              <a:prstGeom prst="rect">
                <a:avLst/>
              </a:prstGeom>
              <a:blipFill rotWithShape="1">
                <a:blip r:embed="rId4"/>
                <a:stretch>
                  <a:fillRect/>
                </a:stretch>
              </a:blipFill>
            </p:spPr>
            <p:txBody>
              <a:bodyPr/>
              <a:lstStyle/>
              <a:p>
                <a:r>
                  <a:rPr lang="en-GB">
                    <a:noFill/>
                  </a:rPr>
                  <a:t> </a:t>
                </a:r>
              </a:p>
            </p:txBody>
          </p:sp>
        </mc:Fallback>
      </mc:AlternateContent>
      <p:sp>
        <p:nvSpPr>
          <p:cNvPr id="7" name="TextBox 6"/>
          <p:cNvSpPr txBox="1"/>
          <p:nvPr/>
        </p:nvSpPr>
        <p:spPr>
          <a:xfrm>
            <a:off x="1371600" y="4343400"/>
            <a:ext cx="585417" cy="307777"/>
          </a:xfrm>
          <a:prstGeom prst="rect">
            <a:avLst/>
          </a:prstGeom>
          <a:noFill/>
        </p:spPr>
        <p:txBody>
          <a:bodyPr wrap="none" rtlCol="0">
            <a:spAutoFit/>
          </a:bodyPr>
          <a:lstStyle/>
          <a:p>
            <a:pPr algn="ctr"/>
            <a:r>
              <a:rPr lang="en-US" sz="1400" dirty="0" smtClean="0">
                <a:solidFill>
                  <a:srgbClr val="FF0000"/>
                </a:solidFill>
                <a:latin typeface="Comic Sans MS" pitchFamily="66" charset="0"/>
              </a:rPr>
              <a:t>1 x 3</a:t>
            </a:r>
            <a:endParaRPr lang="en-GB" sz="1400" dirty="0">
              <a:solidFill>
                <a:srgbClr val="FF0000"/>
              </a:solidFill>
              <a:latin typeface="Comic Sans MS" pitchFamily="66" charset="0"/>
            </a:endParaRPr>
          </a:p>
        </p:txBody>
      </p:sp>
      <p:sp>
        <p:nvSpPr>
          <p:cNvPr id="9" name="TextBox 8"/>
          <p:cNvSpPr txBox="1"/>
          <p:nvPr/>
        </p:nvSpPr>
        <p:spPr>
          <a:xfrm>
            <a:off x="2209800" y="4343400"/>
            <a:ext cx="585417" cy="307777"/>
          </a:xfrm>
          <a:prstGeom prst="rect">
            <a:avLst/>
          </a:prstGeom>
          <a:noFill/>
        </p:spPr>
        <p:txBody>
          <a:bodyPr wrap="none" rtlCol="0">
            <a:spAutoFit/>
          </a:bodyPr>
          <a:lstStyle/>
          <a:p>
            <a:pPr algn="ctr"/>
            <a:r>
              <a:rPr lang="en-US" sz="1400" dirty="0" smtClean="0">
                <a:solidFill>
                  <a:srgbClr val="FF0000"/>
                </a:solidFill>
                <a:latin typeface="Comic Sans MS" pitchFamily="66" charset="0"/>
              </a:rPr>
              <a:t>3 x 1</a:t>
            </a:r>
            <a:endParaRPr lang="en-GB" sz="1400" dirty="0">
              <a:solidFill>
                <a:srgbClr val="FF0000"/>
              </a:solidFill>
              <a:latin typeface="Comic Sans MS" pitchFamily="66" charset="0"/>
            </a:endParaRPr>
          </a:p>
        </p:txBody>
      </p:sp>
      <p:cxnSp>
        <p:nvCxnSpPr>
          <p:cNvPr id="10" name="Straight Arrow Connector 9"/>
          <p:cNvCxnSpPr/>
          <p:nvPr/>
        </p:nvCxnSpPr>
        <p:spPr>
          <a:xfrm flipH="1" flipV="1">
            <a:off x="1828800" y="4648200"/>
            <a:ext cx="228600" cy="609600"/>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flipV="1">
            <a:off x="2057400" y="4648200"/>
            <a:ext cx="228600" cy="609600"/>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1447800" y="5257800"/>
            <a:ext cx="1219199" cy="830997"/>
          </a:xfrm>
          <a:prstGeom prst="rect">
            <a:avLst/>
          </a:prstGeom>
          <a:noFill/>
        </p:spPr>
        <p:txBody>
          <a:bodyPr wrap="square" rtlCol="0">
            <a:spAutoFit/>
          </a:bodyPr>
          <a:lstStyle/>
          <a:p>
            <a:pPr algn="ctr"/>
            <a:r>
              <a:rPr lang="en-US" sz="1200" dirty="0" smtClean="0">
                <a:solidFill>
                  <a:srgbClr val="FF0000"/>
                </a:solidFill>
                <a:latin typeface="Comic Sans MS" pitchFamily="66" charset="0"/>
              </a:rPr>
              <a:t>These numbers have to be the same!</a:t>
            </a:r>
            <a:endParaRPr lang="en-GB" sz="1200" dirty="0">
              <a:solidFill>
                <a:srgbClr val="FF0000"/>
              </a:solidFill>
              <a:latin typeface="Comic Sans MS" pitchFamily="66" charset="0"/>
            </a:endParaRPr>
          </a:p>
        </p:txBody>
      </p:sp>
      <p:sp>
        <p:nvSpPr>
          <p:cNvPr id="14" name="TextBox 13"/>
          <p:cNvSpPr txBox="1"/>
          <p:nvPr/>
        </p:nvSpPr>
        <p:spPr>
          <a:xfrm>
            <a:off x="609600" y="6172200"/>
            <a:ext cx="2819400" cy="461665"/>
          </a:xfrm>
          <a:prstGeom prst="rect">
            <a:avLst/>
          </a:prstGeom>
          <a:noFill/>
        </p:spPr>
        <p:txBody>
          <a:bodyPr wrap="square" rtlCol="0">
            <a:spAutoFit/>
          </a:bodyPr>
          <a:lstStyle/>
          <a:p>
            <a:pPr algn="ctr"/>
            <a:r>
              <a:rPr lang="en-US" sz="1200" dirty="0" smtClean="0">
                <a:solidFill>
                  <a:srgbClr val="0000CC"/>
                </a:solidFill>
                <a:latin typeface="Comic Sans MS" pitchFamily="66" charset="0"/>
              </a:rPr>
              <a:t>These numbers give the dimensions of the final matrix!</a:t>
            </a:r>
            <a:endParaRPr lang="en-GB" sz="1200" dirty="0">
              <a:solidFill>
                <a:srgbClr val="0000CC"/>
              </a:solidFill>
              <a:latin typeface="Comic Sans MS" pitchFamily="66" charset="0"/>
            </a:endParaRPr>
          </a:p>
        </p:txBody>
      </p:sp>
      <p:cxnSp>
        <p:nvCxnSpPr>
          <p:cNvPr id="15" name="Straight Arrow Connector 14"/>
          <p:cNvCxnSpPr/>
          <p:nvPr/>
        </p:nvCxnSpPr>
        <p:spPr>
          <a:xfrm flipH="1" flipV="1">
            <a:off x="2667000" y="4648200"/>
            <a:ext cx="457200" cy="1447800"/>
          </a:xfrm>
          <a:prstGeom prst="straightConnector1">
            <a:avLst/>
          </a:prstGeom>
          <a:ln w="25400">
            <a:solidFill>
              <a:srgbClr val="0000CC"/>
            </a:solidFill>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flipV="1">
            <a:off x="990600" y="4648200"/>
            <a:ext cx="457200" cy="1447800"/>
          </a:xfrm>
          <a:prstGeom prst="straightConnector1">
            <a:avLst/>
          </a:prstGeom>
          <a:ln w="25400">
            <a:solidFill>
              <a:srgbClr val="0000CC"/>
            </a:solidFill>
            <a:tailEnd type="arrow"/>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2895600" y="4343400"/>
            <a:ext cx="556563" cy="307777"/>
          </a:xfrm>
          <a:prstGeom prst="rect">
            <a:avLst/>
          </a:prstGeom>
          <a:noFill/>
        </p:spPr>
        <p:txBody>
          <a:bodyPr wrap="none" rtlCol="0">
            <a:spAutoFit/>
          </a:bodyPr>
          <a:lstStyle/>
          <a:p>
            <a:pPr algn="ctr"/>
            <a:r>
              <a:rPr lang="en-US" sz="1400" dirty="0" smtClean="0">
                <a:solidFill>
                  <a:srgbClr val="FF0000"/>
                </a:solidFill>
                <a:latin typeface="Comic Sans MS" pitchFamily="66" charset="0"/>
              </a:rPr>
              <a:t>1 x 1</a:t>
            </a:r>
            <a:endParaRPr lang="en-GB" sz="1400" dirty="0">
              <a:solidFill>
                <a:srgbClr val="FF0000"/>
              </a:solidFill>
              <a:latin typeface="Comic Sans MS" pitchFamily="66" charset="0"/>
            </a:endParaRPr>
          </a:p>
        </p:txBody>
      </p:sp>
      <mc:AlternateContent xmlns:mc="http://schemas.openxmlformats.org/markup-compatibility/2006" xmlns:a14="http://schemas.microsoft.com/office/drawing/2010/main">
        <mc:Choice Requires="a14">
          <p:sp>
            <p:nvSpPr>
              <p:cNvPr id="16" name="TextBox 15"/>
              <p:cNvSpPr txBox="1"/>
              <p:nvPr/>
            </p:nvSpPr>
            <p:spPr>
              <a:xfrm>
                <a:off x="2590800" y="3657600"/>
                <a:ext cx="892873"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a:rPr>
                        <m:t>=</m:t>
                      </m:r>
                      <m:d>
                        <m:dPr>
                          <m:begChr m:val="["/>
                          <m:endChr m:val="]"/>
                          <m:ctrlPr>
                            <a:rPr lang="en-GB" i="1" smtClean="0">
                              <a:latin typeface="Cambria Math"/>
                            </a:rPr>
                          </m:ctrlPr>
                        </m:dPr>
                        <m:e>
                          <m:r>
                            <a:rPr lang="en-US" b="0" i="1" smtClean="0">
                              <a:latin typeface="Cambria Math"/>
                            </a:rPr>
                            <m:t>39</m:t>
                          </m:r>
                        </m:e>
                      </m:d>
                    </m:oMath>
                  </m:oMathPara>
                </a14:m>
                <a:endParaRPr lang="en-GB" dirty="0"/>
              </a:p>
            </p:txBody>
          </p:sp>
        </mc:Choice>
        <mc:Fallback xmlns="">
          <p:sp>
            <p:nvSpPr>
              <p:cNvPr id="16" name="TextBox 15"/>
              <p:cNvSpPr txBox="1">
                <a:spLocks noRot="1" noChangeAspect="1" noMove="1" noResize="1" noEditPoints="1" noAdjustHandles="1" noChangeArrowheads="1" noChangeShapeType="1" noTextEdit="1"/>
              </p:cNvSpPr>
              <p:nvPr/>
            </p:nvSpPr>
            <p:spPr>
              <a:xfrm>
                <a:off x="2590800" y="3657600"/>
                <a:ext cx="892873" cy="369332"/>
              </a:xfrm>
              <a:prstGeom prst="rect">
                <a:avLst/>
              </a:prstGeom>
              <a:blipFill rotWithShape="1">
                <a:blip r:embed="rId5"/>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20" name="TextBox 19"/>
              <p:cNvSpPr txBox="1"/>
              <p:nvPr/>
            </p:nvSpPr>
            <p:spPr>
              <a:xfrm>
                <a:off x="4191000" y="3429000"/>
                <a:ext cx="1082156" cy="8368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d>
                        <m:dPr>
                          <m:begChr m:val="["/>
                          <m:endChr m:val="]"/>
                          <m:ctrlPr>
                            <a:rPr lang="en-GB" i="1" smtClean="0">
                              <a:latin typeface="Cambria Math"/>
                            </a:rPr>
                          </m:ctrlPr>
                        </m:dPr>
                        <m:e>
                          <m:m>
                            <m:mPr>
                              <m:mcs>
                                <m:mc>
                                  <m:mcPr>
                                    <m:count m:val="1"/>
                                    <m:mcJc m:val="center"/>
                                  </m:mcPr>
                                </m:mc>
                              </m:mcs>
                              <m:ctrlPr>
                                <a:rPr lang="en-GB" i="1" smtClean="0">
                                  <a:latin typeface="Cambria Math"/>
                                </a:rPr>
                              </m:ctrlPr>
                            </m:mPr>
                            <m:mr>
                              <m:e>
                                <m:m>
                                  <m:mPr>
                                    <m:mcs>
                                      <m:mc>
                                        <m:mcPr>
                                          <m:count m:val="2"/>
                                          <m:mcJc m:val="center"/>
                                        </m:mcPr>
                                      </m:mc>
                                    </m:mcs>
                                    <m:ctrlPr>
                                      <a:rPr lang="en-GB" i="1" smtClean="0">
                                        <a:latin typeface="Cambria Math"/>
                                      </a:rPr>
                                    </m:ctrlPr>
                                  </m:mPr>
                                  <m:mr>
                                    <m:e>
                                      <m:r>
                                        <m:rPr>
                                          <m:brk m:alnAt="7"/>
                                        </m:rPr>
                                        <a:rPr lang="en-US" b="0" i="1" smtClean="0">
                                          <a:latin typeface="Cambria Math"/>
                                        </a:rPr>
                                        <m:t>3</m:t>
                                      </m:r>
                                    </m:e>
                                    <m:e>
                                      <m:r>
                                        <a:rPr lang="en-US" b="0" i="1" smtClean="0">
                                          <a:latin typeface="Cambria Math"/>
                                        </a:rPr>
                                        <m:t>2</m:t>
                                      </m:r>
                                    </m:e>
                                  </m:mr>
                                </m:m>
                              </m:e>
                            </m:mr>
                            <m:mr>
                              <m:e>
                                <m:m>
                                  <m:mPr>
                                    <m:mcs>
                                      <m:mc>
                                        <m:mcPr>
                                          <m:count m:val="2"/>
                                          <m:mcJc m:val="center"/>
                                        </m:mcPr>
                                      </m:mc>
                                    </m:mcs>
                                    <m:ctrlPr>
                                      <a:rPr lang="en-GB" i="1" smtClean="0">
                                        <a:latin typeface="Cambria Math"/>
                                      </a:rPr>
                                    </m:ctrlPr>
                                  </m:mPr>
                                  <m:mr>
                                    <m:e>
                                      <m:r>
                                        <m:rPr>
                                          <m:brk m:alnAt="7"/>
                                        </m:rPr>
                                        <a:rPr lang="en-US" b="0" i="1" smtClean="0">
                                          <a:latin typeface="Cambria Math"/>
                                        </a:rPr>
                                        <m:t>2</m:t>
                                      </m:r>
                                    </m:e>
                                    <m:e>
                                      <m:r>
                                        <a:rPr lang="en-US" b="0" i="1" smtClean="0">
                                          <a:latin typeface="Cambria Math"/>
                                        </a:rPr>
                                        <m:t>5</m:t>
                                      </m:r>
                                    </m:e>
                                  </m:mr>
                                </m:m>
                              </m:e>
                            </m:mr>
                            <m:mr>
                              <m:e>
                                <m:m>
                                  <m:mPr>
                                    <m:mcs>
                                      <m:mc>
                                        <m:mcPr>
                                          <m:count m:val="2"/>
                                          <m:mcJc m:val="center"/>
                                        </m:mcPr>
                                      </m:mc>
                                    </m:mcs>
                                    <m:ctrlPr>
                                      <a:rPr lang="en-GB" i="1" smtClean="0">
                                        <a:latin typeface="Cambria Math"/>
                                      </a:rPr>
                                    </m:ctrlPr>
                                  </m:mPr>
                                  <m:mr>
                                    <m:e>
                                      <m:r>
                                        <m:rPr>
                                          <m:brk m:alnAt="7"/>
                                        </m:rPr>
                                        <a:rPr lang="en-US" b="0" i="1" smtClean="0">
                                          <a:latin typeface="Cambria Math"/>
                                        </a:rPr>
                                        <m:t>6</m:t>
                                      </m:r>
                                    </m:e>
                                    <m:e>
                                      <m:r>
                                        <a:rPr lang="en-US" b="0" i="1" smtClean="0">
                                          <a:latin typeface="Cambria Math"/>
                                        </a:rPr>
                                        <m:t>−1</m:t>
                                      </m:r>
                                    </m:e>
                                  </m:mr>
                                </m:m>
                              </m:e>
                            </m:mr>
                          </m:m>
                        </m:e>
                      </m:d>
                    </m:oMath>
                  </m:oMathPara>
                </a14:m>
                <a:endParaRPr lang="en-GB" dirty="0"/>
              </a:p>
            </p:txBody>
          </p:sp>
        </mc:Choice>
        <mc:Fallback xmlns="">
          <p:sp>
            <p:nvSpPr>
              <p:cNvPr id="20" name="TextBox 19"/>
              <p:cNvSpPr txBox="1">
                <a:spLocks noRot="1" noChangeAspect="1" noMove="1" noResize="1" noEditPoints="1" noAdjustHandles="1" noChangeArrowheads="1" noChangeShapeType="1" noTextEdit="1"/>
              </p:cNvSpPr>
              <p:nvPr/>
            </p:nvSpPr>
            <p:spPr>
              <a:xfrm>
                <a:off x="4191000" y="3429000"/>
                <a:ext cx="1082156" cy="836832"/>
              </a:xfrm>
              <a:prstGeom prst="rect">
                <a:avLst/>
              </a:prstGeom>
              <a:blipFill rotWithShape="1">
                <a:blip r:embed="rId6"/>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21" name="TextBox 20"/>
              <p:cNvSpPr txBox="1"/>
              <p:nvPr/>
            </p:nvSpPr>
            <p:spPr>
              <a:xfrm>
                <a:off x="6686422" y="3429000"/>
                <a:ext cx="2422266" cy="824906"/>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a:rPr>
                        <m:t>=</m:t>
                      </m:r>
                      <m:d>
                        <m:dPr>
                          <m:begChr m:val="["/>
                          <m:endChr m:val="]"/>
                          <m:ctrlPr>
                            <a:rPr lang="en-GB" i="1" smtClean="0">
                              <a:latin typeface="Cambria Math"/>
                            </a:rPr>
                          </m:ctrlPr>
                        </m:dPr>
                        <m:e>
                          <m:m>
                            <m:mPr>
                              <m:mcs>
                                <m:mc>
                                  <m:mcPr>
                                    <m:count m:val="1"/>
                                    <m:mcJc m:val="center"/>
                                  </m:mcPr>
                                </m:mc>
                              </m:mcs>
                              <m:ctrlPr>
                                <a:rPr lang="en-GB" i="1" smtClean="0">
                                  <a:latin typeface="Cambria Math"/>
                                </a:rPr>
                              </m:ctrlPr>
                            </m:mPr>
                            <m:mr>
                              <m:e>
                                <m:m>
                                  <m:mPr>
                                    <m:mcs>
                                      <m:mc>
                                        <m:mcPr>
                                          <m:count m:val="2"/>
                                          <m:mcJc m:val="center"/>
                                        </m:mcPr>
                                      </m:mc>
                                    </m:mcs>
                                    <m:ctrlPr>
                                      <a:rPr lang="en-GB" i="1" smtClean="0">
                                        <a:latin typeface="Cambria Math"/>
                                      </a:rPr>
                                    </m:ctrlPr>
                                  </m:mPr>
                                  <m:mr>
                                    <m:e>
                                      <m:m>
                                        <m:mPr>
                                          <m:mcs>
                                            <m:mc>
                                              <m:mcPr>
                                                <m:count m:val="2"/>
                                                <m:mcJc m:val="center"/>
                                              </m:mcPr>
                                            </m:mc>
                                          </m:mcs>
                                          <m:ctrlPr>
                                            <a:rPr lang="en-GB" i="1" smtClean="0">
                                              <a:latin typeface="Cambria Math"/>
                                            </a:rPr>
                                          </m:ctrlPr>
                                        </m:mPr>
                                        <m:mr>
                                          <m:e>
                                            <m:r>
                                              <m:rPr>
                                                <m:brk m:alnAt="7"/>
                                              </m:rPr>
                                              <a:rPr lang="en-US" b="0" i="1" smtClean="0">
                                                <a:latin typeface="Cambria Math"/>
                                              </a:rPr>
                                              <m:t>2</m:t>
                                            </m:r>
                                            <m:r>
                                              <a:rPr lang="en-US" b="0" i="1" smtClean="0">
                                                <a:latin typeface="Cambria Math"/>
                                              </a:rPr>
                                              <m:t>2</m:t>
                                            </m:r>
                                          </m:e>
                                          <m:e>
                                            <m:r>
                                              <a:rPr lang="en-US" b="0" i="1" smtClean="0">
                                                <a:latin typeface="Cambria Math"/>
                                              </a:rPr>
                                              <m:t>9</m:t>
                                            </m:r>
                                          </m:e>
                                        </m:mr>
                                      </m:m>
                                    </m:e>
                                    <m:e>
                                      <m:m>
                                        <m:mPr>
                                          <m:mcs>
                                            <m:mc>
                                              <m:mcPr>
                                                <m:count m:val="2"/>
                                                <m:mcJc m:val="center"/>
                                              </m:mcPr>
                                            </m:mc>
                                          </m:mcs>
                                          <m:ctrlPr>
                                            <a:rPr lang="en-GB" i="1" smtClean="0">
                                              <a:latin typeface="Cambria Math"/>
                                            </a:rPr>
                                          </m:ctrlPr>
                                        </m:mPr>
                                        <m:mr>
                                          <m:e>
                                            <m:r>
                                              <m:rPr>
                                                <m:brk m:alnAt="7"/>
                                              </m:rPr>
                                              <a:rPr lang="en-US" b="0" i="1" smtClean="0">
                                                <a:latin typeface="Cambria Math"/>
                                              </a:rPr>
                                              <m:t>2</m:t>
                                            </m:r>
                                            <m:r>
                                              <a:rPr lang="en-US" b="0" i="1" smtClean="0">
                                                <a:latin typeface="Cambria Math"/>
                                              </a:rPr>
                                              <m:t>9</m:t>
                                            </m:r>
                                          </m:e>
                                          <m:e>
                                            <m:r>
                                              <a:rPr lang="en-US" b="0" i="1" smtClean="0">
                                                <a:latin typeface="Cambria Math"/>
                                              </a:rPr>
                                              <m:t>−6</m:t>
                                            </m:r>
                                          </m:e>
                                        </m:mr>
                                      </m:m>
                                    </m:e>
                                  </m:mr>
                                </m:m>
                              </m:e>
                            </m:mr>
                            <m:mr>
                              <m:e>
                                <m:m>
                                  <m:mPr>
                                    <m:mcs>
                                      <m:mc>
                                        <m:mcPr>
                                          <m:count m:val="2"/>
                                          <m:mcJc m:val="center"/>
                                        </m:mcPr>
                                      </m:mc>
                                    </m:mcs>
                                    <m:ctrlPr>
                                      <a:rPr lang="en-GB" i="1" smtClean="0">
                                        <a:latin typeface="Cambria Math"/>
                                      </a:rPr>
                                    </m:ctrlPr>
                                  </m:mPr>
                                  <m:mr>
                                    <m:e>
                                      <m:m>
                                        <m:mPr>
                                          <m:mcs>
                                            <m:mc>
                                              <m:mcPr>
                                                <m:count m:val="2"/>
                                                <m:mcJc m:val="center"/>
                                              </m:mcPr>
                                            </m:mc>
                                          </m:mcs>
                                          <m:ctrlPr>
                                            <a:rPr lang="en-GB" i="1" smtClean="0">
                                              <a:latin typeface="Cambria Math"/>
                                            </a:rPr>
                                          </m:ctrlPr>
                                        </m:mPr>
                                        <m:mr>
                                          <m:e>
                                            <m:r>
                                              <m:rPr>
                                                <m:brk m:alnAt="7"/>
                                              </m:rPr>
                                              <a:rPr lang="en-US" b="0" i="1" smtClean="0">
                                                <a:latin typeface="Cambria Math"/>
                                              </a:rPr>
                                              <m:t>2</m:t>
                                            </m:r>
                                            <m:r>
                                              <a:rPr lang="en-US" b="0" i="1" smtClean="0">
                                                <a:latin typeface="Cambria Math"/>
                                              </a:rPr>
                                              <m:t>2</m:t>
                                            </m:r>
                                          </m:e>
                                          <m:e>
                                            <m:r>
                                              <a:rPr lang="en-US" b="0" i="1" smtClean="0">
                                                <a:latin typeface="Cambria Math"/>
                                              </a:rPr>
                                              <m:t>17</m:t>
                                            </m:r>
                                          </m:e>
                                        </m:mr>
                                      </m:m>
                                    </m:e>
                                    <m:e>
                                      <m:m>
                                        <m:mPr>
                                          <m:mcs>
                                            <m:mc>
                                              <m:mcPr>
                                                <m:count m:val="2"/>
                                                <m:mcJc m:val="center"/>
                                              </m:mcPr>
                                            </m:mc>
                                          </m:mcs>
                                          <m:ctrlPr>
                                            <a:rPr lang="en-GB" i="1" smtClean="0">
                                              <a:latin typeface="Cambria Math"/>
                                            </a:rPr>
                                          </m:ctrlPr>
                                        </m:mPr>
                                        <m:mr>
                                          <m:e>
                                            <m:r>
                                              <m:rPr>
                                                <m:brk m:alnAt="7"/>
                                              </m:rPr>
                                              <a:rPr lang="en-US" b="0" i="1" smtClean="0">
                                                <a:latin typeface="Cambria Math"/>
                                              </a:rPr>
                                              <m:t>4</m:t>
                                            </m:r>
                                            <m:r>
                                              <a:rPr lang="en-US" b="0" i="1" smtClean="0">
                                                <a:latin typeface="Cambria Math"/>
                                              </a:rPr>
                                              <m:t>5</m:t>
                                            </m:r>
                                          </m:e>
                                          <m:e>
                                            <m:r>
                                              <a:rPr lang="en-US" b="0" i="1" smtClean="0">
                                                <a:latin typeface="Cambria Math"/>
                                              </a:rPr>
                                              <m:t>7</m:t>
                                            </m:r>
                                          </m:e>
                                        </m:mr>
                                      </m:m>
                                    </m:e>
                                  </m:mr>
                                </m:m>
                              </m:e>
                            </m:mr>
                            <m:mr>
                              <m:e>
                                <m:m>
                                  <m:mPr>
                                    <m:mcs>
                                      <m:mc>
                                        <m:mcPr>
                                          <m:count m:val="2"/>
                                          <m:mcJc m:val="center"/>
                                        </m:mcPr>
                                      </m:mc>
                                    </m:mcs>
                                    <m:ctrlPr>
                                      <a:rPr lang="en-GB" i="1" smtClean="0">
                                        <a:latin typeface="Cambria Math"/>
                                      </a:rPr>
                                    </m:ctrlPr>
                                  </m:mPr>
                                  <m:mr>
                                    <m:e>
                                      <m:m>
                                        <m:mPr>
                                          <m:mcs>
                                            <m:mc>
                                              <m:mcPr>
                                                <m:count m:val="2"/>
                                                <m:mcJc m:val="center"/>
                                              </m:mcPr>
                                            </m:mc>
                                          </m:mcs>
                                          <m:ctrlPr>
                                            <a:rPr lang="en-GB" i="1" smtClean="0">
                                              <a:latin typeface="Cambria Math"/>
                                            </a:rPr>
                                          </m:ctrlPr>
                                        </m:mPr>
                                        <m:mr>
                                          <m:e>
                                            <m:r>
                                              <m:rPr>
                                                <m:brk m:alnAt="7"/>
                                              </m:rPr>
                                              <a:rPr lang="en-US" b="0" i="1" smtClean="0">
                                                <a:latin typeface="Cambria Math"/>
                                              </a:rPr>
                                              <m:t>3</m:t>
                                            </m:r>
                                            <m:r>
                                              <a:rPr lang="en-US" b="0" i="1" smtClean="0">
                                                <a:latin typeface="Cambria Math"/>
                                              </a:rPr>
                                              <m:t>4</m:t>
                                            </m:r>
                                          </m:e>
                                          <m:e>
                                            <m:r>
                                              <a:rPr lang="en-US" b="0" i="1" smtClean="0">
                                                <a:latin typeface="Cambria Math"/>
                                              </a:rPr>
                                              <m:t>3</m:t>
                                            </m:r>
                                          </m:e>
                                        </m:mr>
                                      </m:m>
                                    </m:e>
                                    <m:e>
                                      <m:m>
                                        <m:mPr>
                                          <m:mcs>
                                            <m:mc>
                                              <m:mcPr>
                                                <m:count m:val="2"/>
                                                <m:mcJc m:val="center"/>
                                              </m:mcPr>
                                            </m:mc>
                                          </m:mcs>
                                          <m:ctrlPr>
                                            <a:rPr lang="en-GB" i="1" smtClean="0">
                                              <a:latin typeface="Cambria Math"/>
                                            </a:rPr>
                                          </m:ctrlPr>
                                        </m:mPr>
                                        <m:mr>
                                          <m:e>
                                            <m:r>
                                              <m:rPr>
                                                <m:brk m:alnAt="7"/>
                                              </m:rPr>
                                              <a:rPr lang="en-US" b="0" i="1" smtClean="0">
                                                <a:latin typeface="Cambria Math"/>
                                              </a:rPr>
                                              <m:t>2</m:t>
                                            </m:r>
                                            <m:r>
                                              <a:rPr lang="en-US" b="0" i="1" smtClean="0">
                                                <a:latin typeface="Cambria Math"/>
                                              </a:rPr>
                                              <m:t>3</m:t>
                                            </m:r>
                                          </m:e>
                                          <m:e>
                                            <m:r>
                                              <a:rPr lang="en-US" b="0" i="1" smtClean="0">
                                                <a:latin typeface="Cambria Math"/>
                                              </a:rPr>
                                              <m:t>−27</m:t>
                                            </m:r>
                                          </m:e>
                                        </m:mr>
                                      </m:m>
                                    </m:e>
                                  </m:mr>
                                </m:m>
                              </m:e>
                            </m:mr>
                          </m:m>
                        </m:e>
                      </m:d>
                    </m:oMath>
                  </m:oMathPara>
                </a14:m>
                <a:endParaRPr lang="en-GB" dirty="0"/>
              </a:p>
            </p:txBody>
          </p:sp>
        </mc:Choice>
        <mc:Fallback xmlns="">
          <p:sp>
            <p:nvSpPr>
              <p:cNvPr id="21" name="TextBox 20"/>
              <p:cNvSpPr txBox="1">
                <a:spLocks noRot="1" noChangeAspect="1" noMove="1" noResize="1" noEditPoints="1" noAdjustHandles="1" noChangeArrowheads="1" noChangeShapeType="1" noTextEdit="1"/>
              </p:cNvSpPr>
              <p:nvPr/>
            </p:nvSpPr>
            <p:spPr>
              <a:xfrm>
                <a:off x="6686422" y="3429000"/>
                <a:ext cx="2422266" cy="824906"/>
              </a:xfrm>
              <a:prstGeom prst="rect">
                <a:avLst/>
              </a:prstGeom>
              <a:blipFill rotWithShape="1">
                <a:blip r:embed="rId7"/>
                <a:stretch>
                  <a:fillRect/>
                </a:stretch>
              </a:blipFill>
            </p:spPr>
            <p:txBody>
              <a:bodyPr/>
              <a:lstStyle/>
              <a:p>
                <a:r>
                  <a:rPr lang="en-GB">
                    <a:noFill/>
                  </a:rPr>
                  <a:t> </a:t>
                </a:r>
              </a:p>
            </p:txBody>
          </p:sp>
        </mc:Fallback>
      </mc:AlternateContent>
      <p:sp>
        <p:nvSpPr>
          <p:cNvPr id="22" name="TextBox 21"/>
          <p:cNvSpPr txBox="1"/>
          <p:nvPr/>
        </p:nvSpPr>
        <p:spPr>
          <a:xfrm>
            <a:off x="4419600" y="4343400"/>
            <a:ext cx="614272" cy="307777"/>
          </a:xfrm>
          <a:prstGeom prst="rect">
            <a:avLst/>
          </a:prstGeom>
          <a:noFill/>
        </p:spPr>
        <p:txBody>
          <a:bodyPr wrap="none" rtlCol="0">
            <a:spAutoFit/>
          </a:bodyPr>
          <a:lstStyle/>
          <a:p>
            <a:pPr algn="ctr"/>
            <a:r>
              <a:rPr lang="en-US" sz="1400" dirty="0" smtClean="0">
                <a:solidFill>
                  <a:srgbClr val="FF0000"/>
                </a:solidFill>
                <a:latin typeface="Comic Sans MS" pitchFamily="66" charset="0"/>
              </a:rPr>
              <a:t>3 x 2</a:t>
            </a:r>
            <a:endParaRPr lang="en-GB" sz="1400" dirty="0">
              <a:solidFill>
                <a:srgbClr val="FF0000"/>
              </a:solidFill>
              <a:latin typeface="Comic Sans MS" pitchFamily="66" charset="0"/>
            </a:endParaRPr>
          </a:p>
        </p:txBody>
      </p:sp>
      <p:sp>
        <p:nvSpPr>
          <p:cNvPr id="23" name="TextBox 22"/>
          <p:cNvSpPr txBox="1"/>
          <p:nvPr/>
        </p:nvSpPr>
        <p:spPr>
          <a:xfrm>
            <a:off x="5715000" y="4343400"/>
            <a:ext cx="614272" cy="307777"/>
          </a:xfrm>
          <a:prstGeom prst="rect">
            <a:avLst/>
          </a:prstGeom>
          <a:noFill/>
        </p:spPr>
        <p:txBody>
          <a:bodyPr wrap="none" rtlCol="0">
            <a:spAutoFit/>
          </a:bodyPr>
          <a:lstStyle/>
          <a:p>
            <a:pPr algn="ctr"/>
            <a:r>
              <a:rPr lang="en-US" sz="1400" dirty="0" smtClean="0">
                <a:solidFill>
                  <a:srgbClr val="FF0000"/>
                </a:solidFill>
                <a:latin typeface="Comic Sans MS" pitchFamily="66" charset="0"/>
              </a:rPr>
              <a:t>2 x 4</a:t>
            </a:r>
            <a:endParaRPr lang="en-GB" sz="1400" dirty="0">
              <a:solidFill>
                <a:srgbClr val="FF0000"/>
              </a:solidFill>
              <a:latin typeface="Comic Sans MS" pitchFamily="66" charset="0"/>
            </a:endParaRPr>
          </a:p>
        </p:txBody>
      </p:sp>
      <p:cxnSp>
        <p:nvCxnSpPr>
          <p:cNvPr id="24" name="Straight Arrow Connector 23"/>
          <p:cNvCxnSpPr/>
          <p:nvPr/>
        </p:nvCxnSpPr>
        <p:spPr>
          <a:xfrm flipH="1" flipV="1">
            <a:off x="4876800" y="4648200"/>
            <a:ext cx="457200" cy="609600"/>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flipV="1">
            <a:off x="5334000" y="4648200"/>
            <a:ext cx="457200" cy="609600"/>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6" name="TextBox 25"/>
          <p:cNvSpPr txBox="1"/>
          <p:nvPr/>
        </p:nvSpPr>
        <p:spPr>
          <a:xfrm>
            <a:off x="4724400" y="5257800"/>
            <a:ext cx="1219199" cy="830997"/>
          </a:xfrm>
          <a:prstGeom prst="rect">
            <a:avLst/>
          </a:prstGeom>
          <a:noFill/>
        </p:spPr>
        <p:txBody>
          <a:bodyPr wrap="square" rtlCol="0">
            <a:spAutoFit/>
          </a:bodyPr>
          <a:lstStyle/>
          <a:p>
            <a:pPr algn="ctr"/>
            <a:r>
              <a:rPr lang="en-US" sz="1200" dirty="0" smtClean="0">
                <a:solidFill>
                  <a:srgbClr val="FF0000"/>
                </a:solidFill>
                <a:latin typeface="Comic Sans MS" pitchFamily="66" charset="0"/>
              </a:rPr>
              <a:t>These numbers have to be the same!</a:t>
            </a:r>
            <a:endParaRPr lang="en-GB" sz="1200" dirty="0">
              <a:solidFill>
                <a:srgbClr val="FF0000"/>
              </a:solidFill>
              <a:latin typeface="Comic Sans MS" pitchFamily="66" charset="0"/>
            </a:endParaRPr>
          </a:p>
        </p:txBody>
      </p:sp>
      <p:sp>
        <p:nvSpPr>
          <p:cNvPr id="27" name="TextBox 26"/>
          <p:cNvSpPr txBox="1"/>
          <p:nvPr/>
        </p:nvSpPr>
        <p:spPr>
          <a:xfrm>
            <a:off x="3962400" y="6172200"/>
            <a:ext cx="2743199" cy="461665"/>
          </a:xfrm>
          <a:prstGeom prst="rect">
            <a:avLst/>
          </a:prstGeom>
          <a:noFill/>
        </p:spPr>
        <p:txBody>
          <a:bodyPr wrap="square" rtlCol="0">
            <a:spAutoFit/>
          </a:bodyPr>
          <a:lstStyle/>
          <a:p>
            <a:pPr algn="ctr"/>
            <a:r>
              <a:rPr lang="en-US" sz="1200" dirty="0" smtClean="0">
                <a:solidFill>
                  <a:srgbClr val="0000CC"/>
                </a:solidFill>
                <a:latin typeface="Comic Sans MS" pitchFamily="66" charset="0"/>
              </a:rPr>
              <a:t>These numbers give the dimensions of the final matrix!</a:t>
            </a:r>
            <a:endParaRPr lang="en-GB" sz="1200" dirty="0">
              <a:solidFill>
                <a:srgbClr val="0000CC"/>
              </a:solidFill>
              <a:latin typeface="Comic Sans MS" pitchFamily="66" charset="0"/>
            </a:endParaRPr>
          </a:p>
        </p:txBody>
      </p:sp>
      <p:cxnSp>
        <p:nvCxnSpPr>
          <p:cNvPr id="28" name="Straight Arrow Connector 27"/>
          <p:cNvCxnSpPr/>
          <p:nvPr/>
        </p:nvCxnSpPr>
        <p:spPr>
          <a:xfrm flipH="1" flipV="1">
            <a:off x="6172200" y="4648200"/>
            <a:ext cx="457200" cy="1447800"/>
          </a:xfrm>
          <a:prstGeom prst="straightConnector1">
            <a:avLst/>
          </a:prstGeom>
          <a:ln w="25400">
            <a:solidFill>
              <a:srgbClr val="0000CC"/>
            </a:solidFill>
            <a:tailEnd type="arrow"/>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p:nvPr/>
        </p:nvCxnSpPr>
        <p:spPr>
          <a:xfrm flipV="1">
            <a:off x="4114800" y="4648200"/>
            <a:ext cx="457200" cy="1447800"/>
          </a:xfrm>
          <a:prstGeom prst="straightConnector1">
            <a:avLst/>
          </a:prstGeom>
          <a:ln w="25400">
            <a:solidFill>
              <a:srgbClr val="0000CC"/>
            </a:solidFill>
            <a:tailEnd type="arrow"/>
          </a:ln>
        </p:spPr>
        <p:style>
          <a:lnRef idx="1">
            <a:schemeClr val="accent1"/>
          </a:lnRef>
          <a:fillRef idx="0">
            <a:schemeClr val="accent1"/>
          </a:fillRef>
          <a:effectRef idx="0">
            <a:schemeClr val="accent1"/>
          </a:effectRef>
          <a:fontRef idx="minor">
            <a:schemeClr val="tx1"/>
          </a:fontRef>
        </p:style>
      </p:cxnSp>
      <p:sp>
        <p:nvSpPr>
          <p:cNvPr id="30" name="TextBox 29"/>
          <p:cNvSpPr txBox="1"/>
          <p:nvPr/>
        </p:nvSpPr>
        <p:spPr>
          <a:xfrm>
            <a:off x="7772400" y="4343400"/>
            <a:ext cx="614272" cy="307777"/>
          </a:xfrm>
          <a:prstGeom prst="rect">
            <a:avLst/>
          </a:prstGeom>
          <a:noFill/>
        </p:spPr>
        <p:txBody>
          <a:bodyPr wrap="none" rtlCol="0">
            <a:spAutoFit/>
          </a:bodyPr>
          <a:lstStyle/>
          <a:p>
            <a:pPr algn="ctr"/>
            <a:r>
              <a:rPr lang="en-US" sz="1400" dirty="0" smtClean="0">
                <a:solidFill>
                  <a:srgbClr val="FF0000"/>
                </a:solidFill>
                <a:latin typeface="Comic Sans MS" pitchFamily="66" charset="0"/>
              </a:rPr>
              <a:t>3 x 4</a:t>
            </a:r>
            <a:endParaRPr lang="en-GB" sz="1400" dirty="0">
              <a:solidFill>
                <a:srgbClr val="FF0000"/>
              </a:solidFill>
              <a:latin typeface="Comic Sans MS" pitchFamily="66" charset="0"/>
            </a:endParaRPr>
          </a:p>
        </p:txBody>
      </p:sp>
      <mc:AlternateContent xmlns:mc="http://schemas.openxmlformats.org/markup-compatibility/2006" xmlns:a14="http://schemas.microsoft.com/office/drawing/2010/main">
        <mc:Choice Requires="a14">
          <p:sp>
            <p:nvSpPr>
              <p:cNvPr id="31" name="TextBox 30"/>
              <p:cNvSpPr txBox="1"/>
              <p:nvPr/>
            </p:nvSpPr>
            <p:spPr>
              <a:xfrm>
                <a:off x="5105400" y="3581400"/>
                <a:ext cx="1784783" cy="558871"/>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d>
                        <m:dPr>
                          <m:begChr m:val="["/>
                          <m:endChr m:val="]"/>
                          <m:ctrlPr>
                            <a:rPr lang="en-GB" i="1" smtClean="0">
                              <a:latin typeface="Cambria Math"/>
                            </a:rPr>
                          </m:ctrlPr>
                        </m:dPr>
                        <m:e>
                          <m:m>
                            <m:mPr>
                              <m:mcs>
                                <m:mc>
                                  <m:mcPr>
                                    <m:count m:val="2"/>
                                    <m:mcJc m:val="center"/>
                                  </m:mcPr>
                                </m:mc>
                              </m:mcs>
                              <m:ctrlPr>
                                <a:rPr lang="en-GB" i="1" smtClean="0">
                                  <a:latin typeface="Cambria Math"/>
                                </a:rPr>
                              </m:ctrlPr>
                            </m:mPr>
                            <m:mr>
                              <m:e>
                                <m:m>
                                  <m:mPr>
                                    <m:mcs>
                                      <m:mc>
                                        <m:mcPr>
                                          <m:count m:val="2"/>
                                          <m:mcJc m:val="center"/>
                                        </m:mcPr>
                                      </m:mc>
                                    </m:mcs>
                                    <m:ctrlPr>
                                      <a:rPr lang="en-GB" i="1" smtClean="0">
                                        <a:latin typeface="Cambria Math"/>
                                      </a:rPr>
                                    </m:ctrlPr>
                                  </m:mPr>
                                  <m:mr>
                                    <m:e>
                                      <m:r>
                                        <m:rPr>
                                          <m:brk m:alnAt="7"/>
                                        </m:rPr>
                                        <a:rPr lang="en-US" b="0" i="1" smtClean="0">
                                          <a:latin typeface="Cambria Math"/>
                                        </a:rPr>
                                        <m:t>6</m:t>
                                      </m:r>
                                    </m:e>
                                    <m:e>
                                      <m:r>
                                        <a:rPr lang="en-US" b="0" i="1" smtClean="0">
                                          <a:latin typeface="Cambria Math"/>
                                        </a:rPr>
                                        <m:t>1</m:t>
                                      </m:r>
                                    </m:e>
                                  </m:mr>
                                  <m:mr>
                                    <m:e>
                                      <m:r>
                                        <a:rPr lang="en-US" b="0" i="1" smtClean="0">
                                          <a:latin typeface="Cambria Math"/>
                                        </a:rPr>
                                        <m:t>2</m:t>
                                      </m:r>
                                    </m:e>
                                    <m:e>
                                      <m:r>
                                        <a:rPr lang="en-US" b="0" i="1" smtClean="0">
                                          <a:latin typeface="Cambria Math"/>
                                        </a:rPr>
                                        <m:t>3</m:t>
                                      </m:r>
                                    </m:e>
                                  </m:mr>
                                </m:m>
                              </m:e>
                              <m:e>
                                <m:m>
                                  <m:mPr>
                                    <m:mcs>
                                      <m:mc>
                                        <m:mcPr>
                                          <m:count m:val="2"/>
                                          <m:mcJc m:val="center"/>
                                        </m:mcPr>
                                      </m:mc>
                                    </m:mcs>
                                    <m:ctrlPr>
                                      <a:rPr lang="en-GB" i="1" smtClean="0">
                                        <a:latin typeface="Cambria Math"/>
                                      </a:rPr>
                                    </m:ctrlPr>
                                  </m:mPr>
                                  <m:mr>
                                    <m:e>
                                      <m:r>
                                        <m:rPr>
                                          <m:brk m:alnAt="7"/>
                                        </m:rPr>
                                        <a:rPr lang="en-US" b="0" i="1" smtClean="0">
                                          <a:latin typeface="Cambria Math"/>
                                        </a:rPr>
                                        <m:t>5</m:t>
                                      </m:r>
                                    </m:e>
                                    <m:e>
                                      <m:r>
                                        <a:rPr lang="en-US" b="0" i="1" smtClean="0">
                                          <a:latin typeface="Cambria Math"/>
                                        </a:rPr>
                                        <m:t>−4</m:t>
                                      </m:r>
                                    </m:e>
                                  </m:mr>
                                  <m:mr>
                                    <m:e>
                                      <m:r>
                                        <a:rPr lang="en-US" b="0" i="1" smtClean="0">
                                          <a:latin typeface="Cambria Math"/>
                                        </a:rPr>
                                        <m:t>7</m:t>
                                      </m:r>
                                    </m:e>
                                    <m:e>
                                      <m:r>
                                        <a:rPr lang="en-US" b="0" i="1" smtClean="0">
                                          <a:latin typeface="Cambria Math"/>
                                        </a:rPr>
                                        <m:t>3</m:t>
                                      </m:r>
                                    </m:e>
                                  </m:mr>
                                </m:m>
                              </m:e>
                            </m:mr>
                          </m:m>
                        </m:e>
                      </m:d>
                    </m:oMath>
                  </m:oMathPara>
                </a14:m>
                <a:endParaRPr lang="en-GB" dirty="0"/>
              </a:p>
            </p:txBody>
          </p:sp>
        </mc:Choice>
        <mc:Fallback xmlns="">
          <p:sp>
            <p:nvSpPr>
              <p:cNvPr id="31" name="TextBox 30"/>
              <p:cNvSpPr txBox="1">
                <a:spLocks noRot="1" noChangeAspect="1" noMove="1" noResize="1" noEditPoints="1" noAdjustHandles="1" noChangeArrowheads="1" noChangeShapeType="1" noTextEdit="1"/>
              </p:cNvSpPr>
              <p:nvPr/>
            </p:nvSpPr>
            <p:spPr>
              <a:xfrm>
                <a:off x="5105400" y="3581400"/>
                <a:ext cx="1784783" cy="558871"/>
              </a:xfrm>
              <a:prstGeom prst="rect">
                <a:avLst/>
              </a:prstGeom>
              <a:blipFill rotWithShape="1">
                <a:blip r:embed="rId8"/>
                <a:stretch>
                  <a:fillRect/>
                </a:stretch>
              </a:blipFill>
            </p:spPr>
            <p:txBody>
              <a:bodyPr/>
              <a:lstStyle/>
              <a:p>
                <a:r>
                  <a:rPr lang="en-GB">
                    <a:noFill/>
                  </a:rPr>
                  <a:t> </a:t>
                </a:r>
              </a:p>
            </p:txBody>
          </p:sp>
        </mc:Fallback>
      </mc:AlternateContent>
    </p:spTree>
    <p:extLst>
      <p:ext uri="{BB962C8B-B14F-4D97-AF65-F5344CB8AC3E}">
        <p14:creationId xmlns:p14="http://schemas.microsoft.com/office/powerpoint/2010/main" val="14399568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16"/>
                                        </p:tgtEl>
                                        <p:attrNameLst>
                                          <p:attrName>style.visibility</p:attrName>
                                        </p:attrNameLst>
                                      </p:cBhvr>
                                      <p:to>
                                        <p:strVal val="visible"/>
                                      </p:to>
                                    </p:set>
                                    <p:animEffect transition="in" filter="blinds(horizontal)">
                                      <p:cBhvr>
                                        <p:cTn id="10" dur="500"/>
                                        <p:tgtEl>
                                          <p:spTgt spid="16"/>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blinds(horizontal)">
                                      <p:cBhvr>
                                        <p:cTn id="13" dur="500"/>
                                        <p:tgtEl>
                                          <p:spTgt spid="6"/>
                                        </p:tgtEl>
                                      </p:cBhvr>
                                    </p:animEffect>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grpId="0" nodeType="click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blinds(horizontal)">
                                      <p:cBhvr>
                                        <p:cTn id="18" dur="500"/>
                                        <p:tgtEl>
                                          <p:spTgt spid="7"/>
                                        </p:tgtEl>
                                      </p:cBhvr>
                                    </p:animEffect>
                                  </p:childTnLst>
                                </p:cTn>
                              </p:par>
                            </p:childTnLst>
                          </p:cTn>
                        </p:par>
                      </p:childTnLst>
                    </p:cTn>
                  </p:par>
                  <p:par>
                    <p:cTn id="19" fill="hold">
                      <p:stCondLst>
                        <p:cond delay="indefinite"/>
                      </p:stCondLst>
                      <p:childTnLst>
                        <p:par>
                          <p:cTn id="20" fill="hold">
                            <p:stCondLst>
                              <p:cond delay="0"/>
                            </p:stCondLst>
                            <p:childTnLst>
                              <p:par>
                                <p:cTn id="21" presetID="3" presetClass="entr" presetSubtype="1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animEffect transition="in" filter="blinds(horizontal)">
                                      <p:cBhvr>
                                        <p:cTn id="23" dur="500"/>
                                        <p:tgtEl>
                                          <p:spTgt spid="9"/>
                                        </p:tgtEl>
                                      </p:cBhvr>
                                    </p:animEffect>
                                  </p:childTnLst>
                                </p:cTn>
                              </p:par>
                            </p:childTnLst>
                          </p:cTn>
                        </p:par>
                      </p:childTnLst>
                    </p:cTn>
                  </p:par>
                  <p:par>
                    <p:cTn id="24" fill="hold">
                      <p:stCondLst>
                        <p:cond delay="indefinite"/>
                      </p:stCondLst>
                      <p:childTnLst>
                        <p:par>
                          <p:cTn id="25" fill="hold">
                            <p:stCondLst>
                              <p:cond delay="0"/>
                            </p:stCondLst>
                            <p:childTnLst>
                              <p:par>
                                <p:cTn id="26" presetID="3" presetClass="entr" presetSubtype="10" fill="hold" grpId="0" nodeType="clickEffect">
                                  <p:stCondLst>
                                    <p:cond delay="0"/>
                                  </p:stCondLst>
                                  <p:childTnLst>
                                    <p:set>
                                      <p:cBhvr>
                                        <p:cTn id="27" dur="1" fill="hold">
                                          <p:stCondLst>
                                            <p:cond delay="0"/>
                                          </p:stCondLst>
                                        </p:cTn>
                                        <p:tgtEl>
                                          <p:spTgt spid="19"/>
                                        </p:tgtEl>
                                        <p:attrNameLst>
                                          <p:attrName>style.visibility</p:attrName>
                                        </p:attrNameLst>
                                      </p:cBhvr>
                                      <p:to>
                                        <p:strVal val="visible"/>
                                      </p:to>
                                    </p:set>
                                    <p:animEffect transition="in" filter="blinds(horizontal)">
                                      <p:cBhvr>
                                        <p:cTn id="28" dur="500"/>
                                        <p:tgtEl>
                                          <p:spTgt spid="19"/>
                                        </p:tgtEl>
                                      </p:cBhvr>
                                    </p:animEffect>
                                  </p:childTnLst>
                                </p:cTn>
                              </p:par>
                            </p:childTnLst>
                          </p:cTn>
                        </p:par>
                      </p:childTnLst>
                    </p:cTn>
                  </p:par>
                  <p:par>
                    <p:cTn id="29" fill="hold">
                      <p:stCondLst>
                        <p:cond delay="indefinite"/>
                      </p:stCondLst>
                      <p:childTnLst>
                        <p:par>
                          <p:cTn id="30" fill="hold">
                            <p:stCondLst>
                              <p:cond delay="0"/>
                            </p:stCondLst>
                            <p:childTnLst>
                              <p:par>
                                <p:cTn id="31" presetID="3" presetClass="entr" presetSubtype="10" fill="hold" nodeType="clickEffect">
                                  <p:stCondLst>
                                    <p:cond delay="0"/>
                                  </p:stCondLst>
                                  <p:childTnLst>
                                    <p:set>
                                      <p:cBhvr>
                                        <p:cTn id="32" dur="1" fill="hold">
                                          <p:stCondLst>
                                            <p:cond delay="0"/>
                                          </p:stCondLst>
                                        </p:cTn>
                                        <p:tgtEl>
                                          <p:spTgt spid="10"/>
                                        </p:tgtEl>
                                        <p:attrNameLst>
                                          <p:attrName>style.visibility</p:attrName>
                                        </p:attrNameLst>
                                      </p:cBhvr>
                                      <p:to>
                                        <p:strVal val="visible"/>
                                      </p:to>
                                    </p:set>
                                    <p:animEffect transition="in" filter="blinds(horizontal)">
                                      <p:cBhvr>
                                        <p:cTn id="33" dur="500"/>
                                        <p:tgtEl>
                                          <p:spTgt spid="10"/>
                                        </p:tgtEl>
                                      </p:cBhvr>
                                    </p:animEffect>
                                  </p:childTnLst>
                                </p:cTn>
                              </p:par>
                              <p:par>
                                <p:cTn id="34" presetID="3" presetClass="entr" presetSubtype="10" fill="hold" nodeType="withEffect">
                                  <p:stCondLst>
                                    <p:cond delay="0"/>
                                  </p:stCondLst>
                                  <p:childTnLst>
                                    <p:set>
                                      <p:cBhvr>
                                        <p:cTn id="35" dur="1" fill="hold">
                                          <p:stCondLst>
                                            <p:cond delay="0"/>
                                          </p:stCondLst>
                                        </p:cTn>
                                        <p:tgtEl>
                                          <p:spTgt spid="12"/>
                                        </p:tgtEl>
                                        <p:attrNameLst>
                                          <p:attrName>style.visibility</p:attrName>
                                        </p:attrNameLst>
                                      </p:cBhvr>
                                      <p:to>
                                        <p:strVal val="visible"/>
                                      </p:to>
                                    </p:set>
                                    <p:animEffect transition="in" filter="blinds(horizontal)">
                                      <p:cBhvr>
                                        <p:cTn id="36" dur="500"/>
                                        <p:tgtEl>
                                          <p:spTgt spid="12"/>
                                        </p:tgtEl>
                                      </p:cBhvr>
                                    </p:animEffect>
                                  </p:childTnLst>
                                </p:cTn>
                              </p:par>
                              <p:par>
                                <p:cTn id="37" presetID="3" presetClass="entr" presetSubtype="10" fill="hold" grpId="0" nodeType="withEffect">
                                  <p:stCondLst>
                                    <p:cond delay="0"/>
                                  </p:stCondLst>
                                  <p:childTnLst>
                                    <p:set>
                                      <p:cBhvr>
                                        <p:cTn id="38" dur="1" fill="hold">
                                          <p:stCondLst>
                                            <p:cond delay="0"/>
                                          </p:stCondLst>
                                        </p:cTn>
                                        <p:tgtEl>
                                          <p:spTgt spid="11"/>
                                        </p:tgtEl>
                                        <p:attrNameLst>
                                          <p:attrName>style.visibility</p:attrName>
                                        </p:attrNameLst>
                                      </p:cBhvr>
                                      <p:to>
                                        <p:strVal val="visible"/>
                                      </p:to>
                                    </p:set>
                                    <p:animEffect transition="in" filter="blinds(horizontal)">
                                      <p:cBhvr>
                                        <p:cTn id="39" dur="500"/>
                                        <p:tgtEl>
                                          <p:spTgt spid="11"/>
                                        </p:tgtEl>
                                      </p:cBhvr>
                                    </p:animEffect>
                                  </p:childTnLst>
                                </p:cTn>
                              </p:par>
                            </p:childTnLst>
                          </p:cTn>
                        </p:par>
                      </p:childTnLst>
                    </p:cTn>
                  </p:par>
                  <p:par>
                    <p:cTn id="40" fill="hold">
                      <p:stCondLst>
                        <p:cond delay="indefinite"/>
                      </p:stCondLst>
                      <p:childTnLst>
                        <p:par>
                          <p:cTn id="41" fill="hold">
                            <p:stCondLst>
                              <p:cond delay="0"/>
                            </p:stCondLst>
                            <p:childTnLst>
                              <p:par>
                                <p:cTn id="42" presetID="3" presetClass="entr" presetSubtype="10" fill="hold" nodeType="clickEffect">
                                  <p:stCondLst>
                                    <p:cond delay="0"/>
                                  </p:stCondLst>
                                  <p:childTnLst>
                                    <p:set>
                                      <p:cBhvr>
                                        <p:cTn id="43" dur="1" fill="hold">
                                          <p:stCondLst>
                                            <p:cond delay="0"/>
                                          </p:stCondLst>
                                        </p:cTn>
                                        <p:tgtEl>
                                          <p:spTgt spid="17"/>
                                        </p:tgtEl>
                                        <p:attrNameLst>
                                          <p:attrName>style.visibility</p:attrName>
                                        </p:attrNameLst>
                                      </p:cBhvr>
                                      <p:to>
                                        <p:strVal val="visible"/>
                                      </p:to>
                                    </p:set>
                                    <p:animEffect transition="in" filter="blinds(horizontal)">
                                      <p:cBhvr>
                                        <p:cTn id="44" dur="500"/>
                                        <p:tgtEl>
                                          <p:spTgt spid="17"/>
                                        </p:tgtEl>
                                      </p:cBhvr>
                                    </p:animEffect>
                                  </p:childTnLst>
                                </p:cTn>
                              </p:par>
                              <p:par>
                                <p:cTn id="45" presetID="3" presetClass="entr" presetSubtype="10" fill="hold" nodeType="withEffect">
                                  <p:stCondLst>
                                    <p:cond delay="0"/>
                                  </p:stCondLst>
                                  <p:childTnLst>
                                    <p:set>
                                      <p:cBhvr>
                                        <p:cTn id="46" dur="1" fill="hold">
                                          <p:stCondLst>
                                            <p:cond delay="0"/>
                                          </p:stCondLst>
                                        </p:cTn>
                                        <p:tgtEl>
                                          <p:spTgt spid="15"/>
                                        </p:tgtEl>
                                        <p:attrNameLst>
                                          <p:attrName>style.visibility</p:attrName>
                                        </p:attrNameLst>
                                      </p:cBhvr>
                                      <p:to>
                                        <p:strVal val="visible"/>
                                      </p:to>
                                    </p:set>
                                    <p:animEffect transition="in" filter="blinds(horizontal)">
                                      <p:cBhvr>
                                        <p:cTn id="47" dur="500"/>
                                        <p:tgtEl>
                                          <p:spTgt spid="15"/>
                                        </p:tgtEl>
                                      </p:cBhvr>
                                    </p:animEffect>
                                  </p:childTnLst>
                                </p:cTn>
                              </p:par>
                              <p:par>
                                <p:cTn id="48" presetID="3" presetClass="entr" presetSubtype="10" fill="hold" grpId="0" nodeType="withEffect">
                                  <p:stCondLst>
                                    <p:cond delay="0"/>
                                  </p:stCondLst>
                                  <p:childTnLst>
                                    <p:set>
                                      <p:cBhvr>
                                        <p:cTn id="49" dur="1" fill="hold">
                                          <p:stCondLst>
                                            <p:cond delay="0"/>
                                          </p:stCondLst>
                                        </p:cTn>
                                        <p:tgtEl>
                                          <p:spTgt spid="14"/>
                                        </p:tgtEl>
                                        <p:attrNameLst>
                                          <p:attrName>style.visibility</p:attrName>
                                        </p:attrNameLst>
                                      </p:cBhvr>
                                      <p:to>
                                        <p:strVal val="visible"/>
                                      </p:to>
                                    </p:set>
                                    <p:animEffect transition="in" filter="blinds(horizontal)">
                                      <p:cBhvr>
                                        <p:cTn id="50" dur="500"/>
                                        <p:tgtEl>
                                          <p:spTgt spid="14"/>
                                        </p:tgtEl>
                                      </p:cBhvr>
                                    </p:animEffect>
                                  </p:childTnLst>
                                </p:cTn>
                              </p:par>
                            </p:childTnLst>
                          </p:cTn>
                        </p:par>
                      </p:childTnLst>
                    </p:cTn>
                  </p:par>
                  <p:par>
                    <p:cTn id="51" fill="hold">
                      <p:stCondLst>
                        <p:cond delay="indefinite"/>
                      </p:stCondLst>
                      <p:childTnLst>
                        <p:par>
                          <p:cTn id="52" fill="hold">
                            <p:stCondLst>
                              <p:cond delay="0"/>
                            </p:stCondLst>
                            <p:childTnLst>
                              <p:par>
                                <p:cTn id="53" presetID="3" presetClass="entr" presetSubtype="10" fill="hold" grpId="0" nodeType="clickEffect">
                                  <p:stCondLst>
                                    <p:cond delay="0"/>
                                  </p:stCondLst>
                                  <p:childTnLst>
                                    <p:set>
                                      <p:cBhvr>
                                        <p:cTn id="54" dur="1" fill="hold">
                                          <p:stCondLst>
                                            <p:cond delay="0"/>
                                          </p:stCondLst>
                                        </p:cTn>
                                        <p:tgtEl>
                                          <p:spTgt spid="20"/>
                                        </p:tgtEl>
                                        <p:attrNameLst>
                                          <p:attrName>style.visibility</p:attrName>
                                        </p:attrNameLst>
                                      </p:cBhvr>
                                      <p:to>
                                        <p:strVal val="visible"/>
                                      </p:to>
                                    </p:set>
                                    <p:animEffect transition="in" filter="blinds(horizontal)">
                                      <p:cBhvr>
                                        <p:cTn id="55" dur="500"/>
                                        <p:tgtEl>
                                          <p:spTgt spid="20"/>
                                        </p:tgtEl>
                                      </p:cBhvr>
                                    </p:animEffect>
                                  </p:childTnLst>
                                </p:cTn>
                              </p:par>
                              <p:par>
                                <p:cTn id="56" presetID="3" presetClass="entr" presetSubtype="10" fill="hold" grpId="0" nodeType="withEffect">
                                  <p:stCondLst>
                                    <p:cond delay="0"/>
                                  </p:stCondLst>
                                  <p:childTnLst>
                                    <p:set>
                                      <p:cBhvr>
                                        <p:cTn id="57" dur="1" fill="hold">
                                          <p:stCondLst>
                                            <p:cond delay="0"/>
                                          </p:stCondLst>
                                        </p:cTn>
                                        <p:tgtEl>
                                          <p:spTgt spid="31"/>
                                        </p:tgtEl>
                                        <p:attrNameLst>
                                          <p:attrName>style.visibility</p:attrName>
                                        </p:attrNameLst>
                                      </p:cBhvr>
                                      <p:to>
                                        <p:strVal val="visible"/>
                                      </p:to>
                                    </p:set>
                                    <p:animEffect transition="in" filter="blinds(horizontal)">
                                      <p:cBhvr>
                                        <p:cTn id="58" dur="500"/>
                                        <p:tgtEl>
                                          <p:spTgt spid="31"/>
                                        </p:tgtEl>
                                      </p:cBhvr>
                                    </p:animEffect>
                                  </p:childTnLst>
                                </p:cTn>
                              </p:par>
                              <p:par>
                                <p:cTn id="59" presetID="3" presetClass="entr" presetSubtype="10" fill="hold" grpId="0" nodeType="withEffect">
                                  <p:stCondLst>
                                    <p:cond delay="0"/>
                                  </p:stCondLst>
                                  <p:childTnLst>
                                    <p:set>
                                      <p:cBhvr>
                                        <p:cTn id="60" dur="1" fill="hold">
                                          <p:stCondLst>
                                            <p:cond delay="0"/>
                                          </p:stCondLst>
                                        </p:cTn>
                                        <p:tgtEl>
                                          <p:spTgt spid="21"/>
                                        </p:tgtEl>
                                        <p:attrNameLst>
                                          <p:attrName>style.visibility</p:attrName>
                                        </p:attrNameLst>
                                      </p:cBhvr>
                                      <p:to>
                                        <p:strVal val="visible"/>
                                      </p:to>
                                    </p:set>
                                    <p:animEffect transition="in" filter="blinds(horizontal)">
                                      <p:cBhvr>
                                        <p:cTn id="61" dur="500"/>
                                        <p:tgtEl>
                                          <p:spTgt spid="21"/>
                                        </p:tgtEl>
                                      </p:cBhvr>
                                    </p:animEffect>
                                  </p:childTnLst>
                                </p:cTn>
                              </p:par>
                            </p:childTnLst>
                          </p:cTn>
                        </p:par>
                      </p:childTnLst>
                    </p:cTn>
                  </p:par>
                  <p:par>
                    <p:cTn id="62" fill="hold">
                      <p:stCondLst>
                        <p:cond delay="indefinite"/>
                      </p:stCondLst>
                      <p:childTnLst>
                        <p:par>
                          <p:cTn id="63" fill="hold">
                            <p:stCondLst>
                              <p:cond delay="0"/>
                            </p:stCondLst>
                            <p:childTnLst>
                              <p:par>
                                <p:cTn id="64" presetID="3" presetClass="entr" presetSubtype="10" fill="hold" grpId="0" nodeType="clickEffect">
                                  <p:stCondLst>
                                    <p:cond delay="0"/>
                                  </p:stCondLst>
                                  <p:childTnLst>
                                    <p:set>
                                      <p:cBhvr>
                                        <p:cTn id="65" dur="1" fill="hold">
                                          <p:stCondLst>
                                            <p:cond delay="0"/>
                                          </p:stCondLst>
                                        </p:cTn>
                                        <p:tgtEl>
                                          <p:spTgt spid="22"/>
                                        </p:tgtEl>
                                        <p:attrNameLst>
                                          <p:attrName>style.visibility</p:attrName>
                                        </p:attrNameLst>
                                      </p:cBhvr>
                                      <p:to>
                                        <p:strVal val="visible"/>
                                      </p:to>
                                    </p:set>
                                    <p:animEffect transition="in" filter="blinds(horizontal)">
                                      <p:cBhvr>
                                        <p:cTn id="66" dur="500"/>
                                        <p:tgtEl>
                                          <p:spTgt spid="22"/>
                                        </p:tgtEl>
                                      </p:cBhvr>
                                    </p:animEffect>
                                  </p:childTnLst>
                                </p:cTn>
                              </p:par>
                            </p:childTnLst>
                          </p:cTn>
                        </p:par>
                      </p:childTnLst>
                    </p:cTn>
                  </p:par>
                  <p:par>
                    <p:cTn id="67" fill="hold">
                      <p:stCondLst>
                        <p:cond delay="indefinite"/>
                      </p:stCondLst>
                      <p:childTnLst>
                        <p:par>
                          <p:cTn id="68" fill="hold">
                            <p:stCondLst>
                              <p:cond delay="0"/>
                            </p:stCondLst>
                            <p:childTnLst>
                              <p:par>
                                <p:cTn id="69" presetID="3" presetClass="entr" presetSubtype="10" fill="hold" grpId="0" nodeType="clickEffect">
                                  <p:stCondLst>
                                    <p:cond delay="0"/>
                                  </p:stCondLst>
                                  <p:childTnLst>
                                    <p:set>
                                      <p:cBhvr>
                                        <p:cTn id="70" dur="1" fill="hold">
                                          <p:stCondLst>
                                            <p:cond delay="0"/>
                                          </p:stCondLst>
                                        </p:cTn>
                                        <p:tgtEl>
                                          <p:spTgt spid="23"/>
                                        </p:tgtEl>
                                        <p:attrNameLst>
                                          <p:attrName>style.visibility</p:attrName>
                                        </p:attrNameLst>
                                      </p:cBhvr>
                                      <p:to>
                                        <p:strVal val="visible"/>
                                      </p:to>
                                    </p:set>
                                    <p:animEffect transition="in" filter="blinds(horizontal)">
                                      <p:cBhvr>
                                        <p:cTn id="71" dur="500"/>
                                        <p:tgtEl>
                                          <p:spTgt spid="23"/>
                                        </p:tgtEl>
                                      </p:cBhvr>
                                    </p:animEffect>
                                  </p:childTnLst>
                                </p:cTn>
                              </p:par>
                            </p:childTnLst>
                          </p:cTn>
                        </p:par>
                      </p:childTnLst>
                    </p:cTn>
                  </p:par>
                  <p:par>
                    <p:cTn id="72" fill="hold">
                      <p:stCondLst>
                        <p:cond delay="indefinite"/>
                      </p:stCondLst>
                      <p:childTnLst>
                        <p:par>
                          <p:cTn id="73" fill="hold">
                            <p:stCondLst>
                              <p:cond delay="0"/>
                            </p:stCondLst>
                            <p:childTnLst>
                              <p:par>
                                <p:cTn id="74" presetID="3" presetClass="entr" presetSubtype="10" fill="hold" grpId="0" nodeType="clickEffect">
                                  <p:stCondLst>
                                    <p:cond delay="0"/>
                                  </p:stCondLst>
                                  <p:childTnLst>
                                    <p:set>
                                      <p:cBhvr>
                                        <p:cTn id="75" dur="1" fill="hold">
                                          <p:stCondLst>
                                            <p:cond delay="0"/>
                                          </p:stCondLst>
                                        </p:cTn>
                                        <p:tgtEl>
                                          <p:spTgt spid="30"/>
                                        </p:tgtEl>
                                        <p:attrNameLst>
                                          <p:attrName>style.visibility</p:attrName>
                                        </p:attrNameLst>
                                      </p:cBhvr>
                                      <p:to>
                                        <p:strVal val="visible"/>
                                      </p:to>
                                    </p:set>
                                    <p:animEffect transition="in" filter="blinds(horizontal)">
                                      <p:cBhvr>
                                        <p:cTn id="76" dur="500"/>
                                        <p:tgtEl>
                                          <p:spTgt spid="30"/>
                                        </p:tgtEl>
                                      </p:cBhvr>
                                    </p:animEffect>
                                  </p:childTnLst>
                                </p:cTn>
                              </p:par>
                            </p:childTnLst>
                          </p:cTn>
                        </p:par>
                      </p:childTnLst>
                    </p:cTn>
                  </p:par>
                  <p:par>
                    <p:cTn id="77" fill="hold">
                      <p:stCondLst>
                        <p:cond delay="indefinite"/>
                      </p:stCondLst>
                      <p:childTnLst>
                        <p:par>
                          <p:cTn id="78" fill="hold">
                            <p:stCondLst>
                              <p:cond delay="0"/>
                            </p:stCondLst>
                            <p:childTnLst>
                              <p:par>
                                <p:cTn id="79" presetID="3" presetClass="entr" presetSubtype="10" fill="hold" nodeType="clickEffect">
                                  <p:stCondLst>
                                    <p:cond delay="0"/>
                                  </p:stCondLst>
                                  <p:childTnLst>
                                    <p:set>
                                      <p:cBhvr>
                                        <p:cTn id="80" dur="1" fill="hold">
                                          <p:stCondLst>
                                            <p:cond delay="0"/>
                                          </p:stCondLst>
                                        </p:cTn>
                                        <p:tgtEl>
                                          <p:spTgt spid="24"/>
                                        </p:tgtEl>
                                        <p:attrNameLst>
                                          <p:attrName>style.visibility</p:attrName>
                                        </p:attrNameLst>
                                      </p:cBhvr>
                                      <p:to>
                                        <p:strVal val="visible"/>
                                      </p:to>
                                    </p:set>
                                    <p:animEffect transition="in" filter="blinds(horizontal)">
                                      <p:cBhvr>
                                        <p:cTn id="81" dur="500"/>
                                        <p:tgtEl>
                                          <p:spTgt spid="24"/>
                                        </p:tgtEl>
                                      </p:cBhvr>
                                    </p:animEffect>
                                  </p:childTnLst>
                                </p:cTn>
                              </p:par>
                              <p:par>
                                <p:cTn id="82" presetID="3" presetClass="entr" presetSubtype="10" fill="hold" nodeType="withEffect">
                                  <p:stCondLst>
                                    <p:cond delay="0"/>
                                  </p:stCondLst>
                                  <p:childTnLst>
                                    <p:set>
                                      <p:cBhvr>
                                        <p:cTn id="83" dur="1" fill="hold">
                                          <p:stCondLst>
                                            <p:cond delay="0"/>
                                          </p:stCondLst>
                                        </p:cTn>
                                        <p:tgtEl>
                                          <p:spTgt spid="25"/>
                                        </p:tgtEl>
                                        <p:attrNameLst>
                                          <p:attrName>style.visibility</p:attrName>
                                        </p:attrNameLst>
                                      </p:cBhvr>
                                      <p:to>
                                        <p:strVal val="visible"/>
                                      </p:to>
                                    </p:set>
                                    <p:animEffect transition="in" filter="blinds(horizontal)">
                                      <p:cBhvr>
                                        <p:cTn id="84" dur="500"/>
                                        <p:tgtEl>
                                          <p:spTgt spid="25"/>
                                        </p:tgtEl>
                                      </p:cBhvr>
                                    </p:animEffect>
                                  </p:childTnLst>
                                </p:cTn>
                              </p:par>
                              <p:par>
                                <p:cTn id="85" presetID="3" presetClass="entr" presetSubtype="10" fill="hold" grpId="0" nodeType="withEffect">
                                  <p:stCondLst>
                                    <p:cond delay="0"/>
                                  </p:stCondLst>
                                  <p:childTnLst>
                                    <p:set>
                                      <p:cBhvr>
                                        <p:cTn id="86" dur="1" fill="hold">
                                          <p:stCondLst>
                                            <p:cond delay="0"/>
                                          </p:stCondLst>
                                        </p:cTn>
                                        <p:tgtEl>
                                          <p:spTgt spid="26"/>
                                        </p:tgtEl>
                                        <p:attrNameLst>
                                          <p:attrName>style.visibility</p:attrName>
                                        </p:attrNameLst>
                                      </p:cBhvr>
                                      <p:to>
                                        <p:strVal val="visible"/>
                                      </p:to>
                                    </p:set>
                                    <p:animEffect transition="in" filter="blinds(horizontal)">
                                      <p:cBhvr>
                                        <p:cTn id="87" dur="500"/>
                                        <p:tgtEl>
                                          <p:spTgt spid="26"/>
                                        </p:tgtEl>
                                      </p:cBhvr>
                                    </p:animEffect>
                                  </p:childTnLst>
                                </p:cTn>
                              </p:par>
                            </p:childTnLst>
                          </p:cTn>
                        </p:par>
                      </p:childTnLst>
                    </p:cTn>
                  </p:par>
                  <p:par>
                    <p:cTn id="88" fill="hold">
                      <p:stCondLst>
                        <p:cond delay="indefinite"/>
                      </p:stCondLst>
                      <p:childTnLst>
                        <p:par>
                          <p:cTn id="89" fill="hold">
                            <p:stCondLst>
                              <p:cond delay="0"/>
                            </p:stCondLst>
                            <p:childTnLst>
                              <p:par>
                                <p:cTn id="90" presetID="3" presetClass="entr" presetSubtype="10" fill="hold" nodeType="clickEffect">
                                  <p:stCondLst>
                                    <p:cond delay="0"/>
                                  </p:stCondLst>
                                  <p:childTnLst>
                                    <p:set>
                                      <p:cBhvr>
                                        <p:cTn id="91" dur="1" fill="hold">
                                          <p:stCondLst>
                                            <p:cond delay="0"/>
                                          </p:stCondLst>
                                        </p:cTn>
                                        <p:tgtEl>
                                          <p:spTgt spid="29"/>
                                        </p:tgtEl>
                                        <p:attrNameLst>
                                          <p:attrName>style.visibility</p:attrName>
                                        </p:attrNameLst>
                                      </p:cBhvr>
                                      <p:to>
                                        <p:strVal val="visible"/>
                                      </p:to>
                                    </p:set>
                                    <p:animEffect transition="in" filter="blinds(horizontal)">
                                      <p:cBhvr>
                                        <p:cTn id="92" dur="500"/>
                                        <p:tgtEl>
                                          <p:spTgt spid="29"/>
                                        </p:tgtEl>
                                      </p:cBhvr>
                                    </p:animEffect>
                                  </p:childTnLst>
                                </p:cTn>
                              </p:par>
                              <p:par>
                                <p:cTn id="93" presetID="3" presetClass="entr" presetSubtype="10" fill="hold" nodeType="withEffect">
                                  <p:stCondLst>
                                    <p:cond delay="0"/>
                                  </p:stCondLst>
                                  <p:childTnLst>
                                    <p:set>
                                      <p:cBhvr>
                                        <p:cTn id="94" dur="1" fill="hold">
                                          <p:stCondLst>
                                            <p:cond delay="0"/>
                                          </p:stCondLst>
                                        </p:cTn>
                                        <p:tgtEl>
                                          <p:spTgt spid="28"/>
                                        </p:tgtEl>
                                        <p:attrNameLst>
                                          <p:attrName>style.visibility</p:attrName>
                                        </p:attrNameLst>
                                      </p:cBhvr>
                                      <p:to>
                                        <p:strVal val="visible"/>
                                      </p:to>
                                    </p:set>
                                    <p:animEffect transition="in" filter="blinds(horizontal)">
                                      <p:cBhvr>
                                        <p:cTn id="95" dur="500"/>
                                        <p:tgtEl>
                                          <p:spTgt spid="28"/>
                                        </p:tgtEl>
                                      </p:cBhvr>
                                    </p:animEffect>
                                  </p:childTnLst>
                                </p:cTn>
                              </p:par>
                              <p:par>
                                <p:cTn id="96" presetID="3" presetClass="entr" presetSubtype="10" fill="hold" grpId="0" nodeType="withEffect">
                                  <p:stCondLst>
                                    <p:cond delay="0"/>
                                  </p:stCondLst>
                                  <p:childTnLst>
                                    <p:set>
                                      <p:cBhvr>
                                        <p:cTn id="97" dur="1" fill="hold">
                                          <p:stCondLst>
                                            <p:cond delay="0"/>
                                          </p:stCondLst>
                                        </p:cTn>
                                        <p:tgtEl>
                                          <p:spTgt spid="27"/>
                                        </p:tgtEl>
                                        <p:attrNameLst>
                                          <p:attrName>style.visibility</p:attrName>
                                        </p:attrNameLst>
                                      </p:cBhvr>
                                      <p:to>
                                        <p:strVal val="visible"/>
                                      </p:to>
                                    </p:set>
                                    <p:animEffect transition="in" filter="blinds(horizontal)">
                                      <p:cBhvr>
                                        <p:cTn id="98" dur="5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9" grpId="0"/>
      <p:bldP spid="11" grpId="0"/>
      <p:bldP spid="14" grpId="0"/>
      <p:bldP spid="19" grpId="0"/>
      <p:bldP spid="16" grpId="0"/>
      <p:bldP spid="20" grpId="0"/>
      <p:bldP spid="21" grpId="0"/>
      <p:bldP spid="22" grpId="0"/>
      <p:bldP spid="23" grpId="0"/>
      <p:bldP spid="26" grpId="0"/>
      <p:bldP spid="27" grpId="0"/>
      <p:bldP spid="30" grpId="0"/>
      <p:bldP spid="31"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omic Sans MS" pitchFamily="66" charset="0"/>
              </a:rPr>
              <a:t>Matrix Algebra (3)</a:t>
            </a:r>
            <a:endParaRPr lang="en-GB" dirty="0">
              <a:latin typeface="Comic Sans MS" pitchFamily="66" charset="0"/>
            </a:endParaRPr>
          </a:p>
        </p:txBody>
      </p:sp>
      <p:sp>
        <p:nvSpPr>
          <p:cNvPr id="3" name="Content Placeholder 2"/>
          <p:cNvSpPr>
            <a:spLocks noGrp="1"/>
          </p:cNvSpPr>
          <p:nvPr>
            <p:ph idx="1"/>
          </p:nvPr>
        </p:nvSpPr>
        <p:spPr>
          <a:xfrm>
            <a:off x="457200" y="1600200"/>
            <a:ext cx="4169229" cy="4953000"/>
          </a:xfrm>
        </p:spPr>
        <p:txBody>
          <a:bodyPr>
            <a:normAutofit fontScale="77500" lnSpcReduction="20000"/>
          </a:bodyPr>
          <a:lstStyle/>
          <a:p>
            <a:pPr marL="0" indent="0" algn="ctr">
              <a:buNone/>
            </a:pPr>
            <a:r>
              <a:rPr lang="en-US" sz="1600" b="1" dirty="0" smtClean="0">
                <a:latin typeface="Comic Sans MS" pitchFamily="66" charset="0"/>
              </a:rPr>
              <a:t>Multiplying Matrices together</a:t>
            </a:r>
          </a:p>
          <a:p>
            <a:pPr marL="0" indent="0">
              <a:buNone/>
            </a:pPr>
            <a:endParaRPr lang="en-US" sz="1600" dirty="0">
              <a:latin typeface="Comic Sans MS" pitchFamily="66" charset="0"/>
            </a:endParaRPr>
          </a:p>
          <a:p>
            <a:pPr>
              <a:buFont typeface="Wingdings"/>
              <a:buChar char="à"/>
            </a:pPr>
            <a:r>
              <a:rPr lang="en-US" sz="1600" dirty="0" smtClean="0">
                <a:latin typeface="Comic Sans MS" pitchFamily="66" charset="0"/>
                <a:sym typeface="Wingdings" pitchFamily="2" charset="2"/>
              </a:rPr>
              <a:t>When you have more difficult matrices, follow these steps:</a:t>
            </a:r>
          </a:p>
          <a:p>
            <a:pPr>
              <a:buFont typeface="Wingdings"/>
              <a:buChar char="à"/>
            </a:pPr>
            <a:endParaRPr lang="en-US" sz="1600" dirty="0">
              <a:latin typeface="Comic Sans MS" pitchFamily="66" charset="0"/>
              <a:sym typeface="Wingdings" pitchFamily="2" charset="2"/>
            </a:endParaRPr>
          </a:p>
          <a:p>
            <a:pPr>
              <a:buFont typeface="Wingdings"/>
              <a:buChar char="à"/>
            </a:pPr>
            <a:r>
              <a:rPr lang="en-US" sz="1600" dirty="0" smtClean="0">
                <a:latin typeface="Comic Sans MS" pitchFamily="66" charset="0"/>
                <a:sym typeface="Wingdings" pitchFamily="2" charset="2"/>
              </a:rPr>
              <a:t>Write the order of the matrices, and hence the order of the answer.</a:t>
            </a:r>
          </a:p>
          <a:p>
            <a:pPr>
              <a:buFont typeface="Wingdings"/>
              <a:buChar char="à"/>
            </a:pPr>
            <a:endParaRPr lang="en-US" sz="1600" dirty="0">
              <a:latin typeface="Comic Sans MS" pitchFamily="66" charset="0"/>
              <a:sym typeface="Wingdings" pitchFamily="2" charset="2"/>
            </a:endParaRPr>
          </a:p>
          <a:p>
            <a:pPr>
              <a:buFont typeface="Wingdings"/>
              <a:buChar char="à"/>
            </a:pPr>
            <a:r>
              <a:rPr lang="en-US" sz="1600" dirty="0" smtClean="0">
                <a:latin typeface="Comic Sans MS" pitchFamily="66" charset="0"/>
                <a:sym typeface="Wingdings" pitchFamily="2" charset="2"/>
              </a:rPr>
              <a:t>Take the first row of the first matrix, and multiply it by the first column of the second (as you have been doing up until now). Remember these will be added together (write the sum out first…)</a:t>
            </a:r>
          </a:p>
          <a:p>
            <a:pPr>
              <a:buFont typeface="Wingdings"/>
              <a:buChar char="à"/>
            </a:pPr>
            <a:endParaRPr lang="en-US" sz="1600" dirty="0">
              <a:latin typeface="Comic Sans MS" pitchFamily="66" charset="0"/>
              <a:sym typeface="Wingdings" pitchFamily="2" charset="2"/>
            </a:endParaRPr>
          </a:p>
          <a:p>
            <a:pPr>
              <a:buFont typeface="Wingdings"/>
              <a:buChar char="à"/>
            </a:pPr>
            <a:r>
              <a:rPr lang="en-US" sz="1600" dirty="0" smtClean="0">
                <a:latin typeface="Comic Sans MS" pitchFamily="66" charset="0"/>
                <a:sym typeface="Wingdings" pitchFamily="2" charset="2"/>
              </a:rPr>
              <a:t>Then continue using the first row and multiply by the next column (if there is one). Write the answer down next to the first (horizontally)</a:t>
            </a:r>
          </a:p>
          <a:p>
            <a:pPr>
              <a:buFont typeface="Wingdings"/>
              <a:buChar char="à"/>
            </a:pPr>
            <a:endParaRPr lang="en-US" sz="1600" dirty="0">
              <a:latin typeface="Comic Sans MS" pitchFamily="66" charset="0"/>
              <a:sym typeface="Wingdings" pitchFamily="2" charset="2"/>
            </a:endParaRPr>
          </a:p>
          <a:p>
            <a:pPr>
              <a:buFont typeface="Wingdings"/>
              <a:buChar char="à"/>
            </a:pPr>
            <a:r>
              <a:rPr lang="en-US" sz="1600" dirty="0" smtClean="0">
                <a:latin typeface="Comic Sans MS" pitchFamily="66" charset="0"/>
                <a:sym typeface="Wingdings" pitchFamily="2" charset="2"/>
              </a:rPr>
              <a:t>Once you have used the first row with all the columns, repeat the process but with the second row, (if there is one!) writing these answers </a:t>
            </a:r>
            <a:r>
              <a:rPr lang="en-US" sz="1600" u="sng" dirty="0" smtClean="0">
                <a:latin typeface="Comic Sans MS" pitchFamily="66" charset="0"/>
                <a:sym typeface="Wingdings" pitchFamily="2" charset="2"/>
              </a:rPr>
              <a:t>below</a:t>
            </a:r>
            <a:r>
              <a:rPr lang="en-US" sz="1600" dirty="0" smtClean="0">
                <a:latin typeface="Comic Sans MS" pitchFamily="66" charset="0"/>
                <a:sym typeface="Wingdings" pitchFamily="2" charset="2"/>
              </a:rPr>
              <a:t> the first set</a:t>
            </a:r>
          </a:p>
          <a:p>
            <a:pPr>
              <a:buFont typeface="Wingdings"/>
              <a:buChar char="à"/>
            </a:pPr>
            <a:endParaRPr lang="en-US" sz="1600" dirty="0">
              <a:latin typeface="Comic Sans MS" pitchFamily="66" charset="0"/>
              <a:sym typeface="Wingdings" pitchFamily="2" charset="2"/>
            </a:endParaRPr>
          </a:p>
          <a:p>
            <a:pPr>
              <a:buFont typeface="Wingdings"/>
              <a:buChar char="à"/>
            </a:pPr>
            <a:r>
              <a:rPr lang="en-US" sz="1600" dirty="0" smtClean="0">
                <a:latin typeface="Comic Sans MS" pitchFamily="66" charset="0"/>
                <a:sym typeface="Wingdings" pitchFamily="2" charset="2"/>
              </a:rPr>
              <a:t>Continue until you have used all the rows with all the columns</a:t>
            </a:r>
          </a:p>
          <a:p>
            <a:pPr>
              <a:buFont typeface="Wingdings"/>
              <a:buChar char="à"/>
            </a:pPr>
            <a:endParaRPr lang="en-US" sz="1600" dirty="0" smtClean="0">
              <a:latin typeface="Comic Sans MS" pitchFamily="66" charset="0"/>
              <a:sym typeface="Wingdings" pitchFamily="2" charset="2"/>
            </a:endParaRPr>
          </a:p>
          <a:p>
            <a:pPr>
              <a:buFont typeface="Wingdings"/>
              <a:buChar char="à"/>
            </a:pPr>
            <a:r>
              <a:rPr lang="en-US" sz="1600" dirty="0" smtClean="0">
                <a:latin typeface="Comic Sans MS" pitchFamily="66" charset="0"/>
                <a:sym typeface="Wingdings" pitchFamily="2" charset="2"/>
              </a:rPr>
              <a:t>Then calculate each sum – it will already be set out in the correct position!</a:t>
            </a:r>
            <a:endParaRPr lang="en-US" sz="1600" dirty="0">
              <a:latin typeface="Comic Sans MS" pitchFamily="66" charset="0"/>
              <a:sym typeface="Wingdings" pitchFamily="2" charset="2"/>
            </a:endParaRPr>
          </a:p>
          <a:p>
            <a:pPr>
              <a:buFont typeface="Wingdings"/>
              <a:buChar char="à"/>
            </a:pPr>
            <a:endParaRPr lang="en-US" sz="1600" dirty="0">
              <a:latin typeface="Comic Sans MS" pitchFamily="66" charset="0"/>
              <a:sym typeface="Wingdings" pitchFamily="2" charset="2"/>
            </a:endParaRPr>
          </a:p>
          <a:p>
            <a:pPr>
              <a:buFont typeface="Wingdings"/>
              <a:buChar char="à"/>
            </a:pPr>
            <a:r>
              <a:rPr lang="en-US" sz="1600" dirty="0" smtClean="0">
                <a:latin typeface="Comic Sans MS" pitchFamily="66" charset="0"/>
                <a:sym typeface="Wingdings" pitchFamily="2" charset="2"/>
              </a:rPr>
              <a:t>Lets see an example!</a:t>
            </a:r>
            <a:endParaRPr lang="en-GB" sz="1600" dirty="0">
              <a:latin typeface="Comic Sans MS" pitchFamily="66" charset="0"/>
            </a:endParaRPr>
          </a:p>
        </p:txBody>
      </p:sp>
      <p:pic>
        <p:nvPicPr>
          <p:cNvPr id="4" name="Picture 2" descr="http://cnx.org/content/m32159/latest/matrixMultipl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200" y="97521"/>
            <a:ext cx="2008102" cy="697137"/>
          </a:xfrm>
          <a:prstGeom prst="rect">
            <a:avLst/>
          </a:prstGeom>
          <a:noFill/>
          <a:extLst>
            <a:ext uri="{909E8E84-426E-40DD-AFC4-6F175D3DCCD1}">
              <a14:hiddenFill xmlns:a14="http://schemas.microsoft.com/office/drawing/2010/main">
                <a:solidFill>
                  <a:srgbClr val="FFFFFF"/>
                </a:solidFill>
              </a14:hiddenFill>
            </a:ext>
          </a:extLst>
        </p:spPr>
      </p:pic>
      <p:sp>
        <p:nvSpPr>
          <p:cNvPr id="18" name="TextBox 17"/>
          <p:cNvSpPr txBox="1"/>
          <p:nvPr/>
        </p:nvSpPr>
        <p:spPr>
          <a:xfrm>
            <a:off x="5105400" y="1524000"/>
            <a:ext cx="2130711" cy="307777"/>
          </a:xfrm>
          <a:prstGeom prst="rect">
            <a:avLst/>
          </a:prstGeom>
          <a:noFill/>
        </p:spPr>
        <p:txBody>
          <a:bodyPr wrap="none" rtlCol="0">
            <a:spAutoFit/>
          </a:bodyPr>
          <a:lstStyle/>
          <a:p>
            <a:r>
              <a:rPr lang="en-US" sz="1400" dirty="0" smtClean="0">
                <a:latin typeface="Comic Sans MS" pitchFamily="66" charset="0"/>
              </a:rPr>
              <a:t>Calculate the following:</a:t>
            </a:r>
            <a:endParaRPr lang="en-GB" sz="1400" dirty="0">
              <a:latin typeface="Comic Sans MS" pitchFamily="66" charset="0"/>
            </a:endParaRPr>
          </a:p>
        </p:txBody>
      </p:sp>
      <mc:AlternateContent xmlns:mc="http://schemas.openxmlformats.org/markup-compatibility/2006" xmlns:a14="http://schemas.microsoft.com/office/drawing/2010/main">
        <mc:Choice Requires="a14">
          <p:sp>
            <p:nvSpPr>
              <p:cNvPr id="19" name="TextBox 18"/>
              <p:cNvSpPr txBox="1"/>
              <p:nvPr/>
            </p:nvSpPr>
            <p:spPr>
              <a:xfrm>
                <a:off x="5105400" y="2057400"/>
                <a:ext cx="886460"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d>
                        <m:dPr>
                          <m:begChr m:val="["/>
                          <m:endChr m:val="]"/>
                          <m:ctrlPr>
                            <a:rPr lang="en-GB" i="1" smtClean="0">
                              <a:latin typeface="Cambria Math"/>
                            </a:rPr>
                          </m:ctrlPr>
                        </m:dPr>
                        <m:e>
                          <m:m>
                            <m:mPr>
                              <m:mcs>
                                <m:mc>
                                  <m:mcPr>
                                    <m:count m:val="2"/>
                                    <m:mcJc m:val="center"/>
                                  </m:mcPr>
                                </m:mc>
                              </m:mcs>
                              <m:ctrlPr>
                                <a:rPr lang="en-GB" i="1" smtClean="0">
                                  <a:latin typeface="Cambria Math"/>
                                </a:rPr>
                              </m:ctrlPr>
                            </m:mPr>
                            <m:mr>
                              <m:e>
                                <m:r>
                                  <m:rPr>
                                    <m:brk m:alnAt="7"/>
                                  </m:rPr>
                                  <a:rPr lang="en-US" b="0" i="1" smtClean="0">
                                    <a:latin typeface="Cambria Math"/>
                                  </a:rPr>
                                  <m:t>5</m:t>
                                </m:r>
                              </m:e>
                              <m:e>
                                <m:r>
                                  <a:rPr lang="en-US" b="0" i="1" smtClean="0">
                                    <a:latin typeface="Cambria Math"/>
                                  </a:rPr>
                                  <m:t>6</m:t>
                                </m:r>
                              </m:e>
                            </m:mr>
                          </m:m>
                        </m:e>
                      </m:d>
                    </m:oMath>
                  </m:oMathPara>
                </a14:m>
                <a:endParaRPr lang="en-GB" dirty="0"/>
              </a:p>
            </p:txBody>
          </p:sp>
        </mc:Choice>
        <mc:Fallback xmlns="">
          <p:sp>
            <p:nvSpPr>
              <p:cNvPr id="19" name="TextBox 18"/>
              <p:cNvSpPr txBox="1">
                <a:spLocks noRot="1" noChangeAspect="1" noMove="1" noResize="1" noEditPoints="1" noAdjustHandles="1" noChangeArrowheads="1" noChangeShapeType="1" noTextEdit="1"/>
              </p:cNvSpPr>
              <p:nvPr/>
            </p:nvSpPr>
            <p:spPr>
              <a:xfrm>
                <a:off x="5105400" y="2057400"/>
                <a:ext cx="886460" cy="369332"/>
              </a:xfrm>
              <a:prstGeom prst="rect">
                <a:avLst/>
              </a:prstGeom>
              <a:blipFill rotWithShape="1">
                <a:blip r:embed="rId3"/>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20" name="TextBox 19"/>
              <p:cNvSpPr txBox="1"/>
              <p:nvPr/>
            </p:nvSpPr>
            <p:spPr>
              <a:xfrm>
                <a:off x="5791200" y="1981200"/>
                <a:ext cx="893513" cy="552459"/>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d>
                        <m:dPr>
                          <m:begChr m:val="["/>
                          <m:endChr m:val="]"/>
                          <m:ctrlPr>
                            <a:rPr lang="en-GB" i="1" smtClean="0">
                              <a:latin typeface="Cambria Math"/>
                            </a:rPr>
                          </m:ctrlPr>
                        </m:dPr>
                        <m:e>
                          <m:m>
                            <m:mPr>
                              <m:mcs>
                                <m:mc>
                                  <m:mcPr>
                                    <m:count m:val="2"/>
                                    <m:mcJc m:val="center"/>
                                  </m:mcPr>
                                </m:mc>
                              </m:mcs>
                              <m:ctrlPr>
                                <a:rPr lang="en-GB" i="1" smtClean="0">
                                  <a:latin typeface="Cambria Math"/>
                                </a:rPr>
                              </m:ctrlPr>
                            </m:mPr>
                            <m:mr>
                              <m:e>
                                <m:m>
                                  <m:mPr>
                                    <m:mcs>
                                      <m:mc>
                                        <m:mcPr>
                                          <m:count m:val="1"/>
                                          <m:mcJc m:val="center"/>
                                        </m:mcPr>
                                      </m:mc>
                                    </m:mcs>
                                    <m:ctrlPr>
                                      <a:rPr lang="en-GB" i="1" smtClean="0">
                                        <a:latin typeface="Cambria Math"/>
                                      </a:rPr>
                                    </m:ctrlPr>
                                  </m:mPr>
                                  <m:mr>
                                    <m:e>
                                      <m:r>
                                        <m:rPr>
                                          <m:brk m:alnAt="7"/>
                                        </m:rPr>
                                        <a:rPr lang="en-US" b="0" i="1" smtClean="0">
                                          <a:latin typeface="Cambria Math"/>
                                        </a:rPr>
                                        <m:t>3</m:t>
                                      </m:r>
                                    </m:e>
                                  </m:mr>
                                  <m:mr>
                                    <m:e>
                                      <m:r>
                                        <a:rPr lang="en-US" b="0" i="1" smtClean="0">
                                          <a:latin typeface="Cambria Math"/>
                                        </a:rPr>
                                        <m:t>4</m:t>
                                      </m:r>
                                    </m:e>
                                  </m:mr>
                                </m:m>
                              </m:e>
                              <m:e>
                                <m:m>
                                  <m:mPr>
                                    <m:mcs>
                                      <m:mc>
                                        <m:mcPr>
                                          <m:count m:val="1"/>
                                          <m:mcJc m:val="center"/>
                                        </m:mcPr>
                                      </m:mc>
                                    </m:mcs>
                                    <m:ctrlPr>
                                      <a:rPr lang="en-GB" i="1" smtClean="0">
                                        <a:latin typeface="Cambria Math"/>
                                      </a:rPr>
                                    </m:ctrlPr>
                                  </m:mPr>
                                  <m:mr>
                                    <m:e>
                                      <m:r>
                                        <m:rPr>
                                          <m:brk m:alnAt="7"/>
                                        </m:rPr>
                                        <a:rPr lang="en-US" b="0" i="1" smtClean="0">
                                          <a:latin typeface="Cambria Math"/>
                                        </a:rPr>
                                        <m:t>1</m:t>
                                      </m:r>
                                    </m:e>
                                  </m:mr>
                                  <m:mr>
                                    <m:e>
                                      <m:r>
                                        <a:rPr lang="en-US" b="0" i="1" smtClean="0">
                                          <a:latin typeface="Cambria Math"/>
                                        </a:rPr>
                                        <m:t>2</m:t>
                                      </m:r>
                                    </m:e>
                                  </m:mr>
                                </m:m>
                              </m:e>
                            </m:mr>
                          </m:m>
                        </m:e>
                      </m:d>
                    </m:oMath>
                  </m:oMathPara>
                </a14:m>
                <a:endParaRPr lang="en-GB" dirty="0"/>
              </a:p>
            </p:txBody>
          </p:sp>
        </mc:Choice>
        <mc:Fallback xmlns="">
          <p:sp>
            <p:nvSpPr>
              <p:cNvPr id="20" name="TextBox 19"/>
              <p:cNvSpPr txBox="1">
                <a:spLocks noRot="1" noChangeAspect="1" noMove="1" noResize="1" noEditPoints="1" noAdjustHandles="1" noChangeArrowheads="1" noChangeShapeType="1" noTextEdit="1"/>
              </p:cNvSpPr>
              <p:nvPr/>
            </p:nvSpPr>
            <p:spPr>
              <a:xfrm>
                <a:off x="5791200" y="1981200"/>
                <a:ext cx="893513" cy="552459"/>
              </a:xfrm>
              <a:prstGeom prst="rect">
                <a:avLst/>
              </a:prstGeom>
              <a:blipFill rotWithShape="1">
                <a:blip r:embed="rId4"/>
                <a:stretch>
                  <a:fillRect/>
                </a:stretch>
              </a:blipFill>
            </p:spPr>
            <p:txBody>
              <a:bodyPr/>
              <a:lstStyle/>
              <a:p>
                <a:r>
                  <a:rPr lang="en-GB">
                    <a:noFill/>
                  </a:rPr>
                  <a:t> </a:t>
                </a:r>
              </a:p>
            </p:txBody>
          </p:sp>
        </mc:Fallback>
      </mc:AlternateContent>
      <p:sp>
        <p:nvSpPr>
          <p:cNvPr id="21" name="Rectangle 20"/>
          <p:cNvSpPr/>
          <p:nvPr/>
        </p:nvSpPr>
        <p:spPr>
          <a:xfrm>
            <a:off x="838200" y="2438400"/>
            <a:ext cx="3505200" cy="457200"/>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 name="TextBox 21"/>
          <p:cNvSpPr txBox="1"/>
          <p:nvPr/>
        </p:nvSpPr>
        <p:spPr>
          <a:xfrm>
            <a:off x="5257800" y="2657707"/>
            <a:ext cx="585417" cy="307777"/>
          </a:xfrm>
          <a:prstGeom prst="rect">
            <a:avLst/>
          </a:prstGeom>
          <a:noFill/>
        </p:spPr>
        <p:txBody>
          <a:bodyPr wrap="none" rtlCol="0">
            <a:spAutoFit/>
          </a:bodyPr>
          <a:lstStyle/>
          <a:p>
            <a:r>
              <a:rPr lang="en-US" sz="1400" dirty="0" smtClean="0">
                <a:solidFill>
                  <a:srgbClr val="FF0000"/>
                </a:solidFill>
                <a:latin typeface="Comic Sans MS" pitchFamily="66" charset="0"/>
              </a:rPr>
              <a:t>1 x 2</a:t>
            </a:r>
            <a:endParaRPr lang="en-GB" sz="1400" dirty="0">
              <a:solidFill>
                <a:srgbClr val="FF0000"/>
              </a:solidFill>
              <a:latin typeface="Comic Sans MS" pitchFamily="66" charset="0"/>
            </a:endParaRPr>
          </a:p>
        </p:txBody>
      </p:sp>
      <p:sp>
        <p:nvSpPr>
          <p:cNvPr id="23" name="TextBox 22"/>
          <p:cNvSpPr txBox="1"/>
          <p:nvPr/>
        </p:nvSpPr>
        <p:spPr>
          <a:xfrm>
            <a:off x="5943600" y="2657707"/>
            <a:ext cx="614271" cy="307777"/>
          </a:xfrm>
          <a:prstGeom prst="rect">
            <a:avLst/>
          </a:prstGeom>
          <a:noFill/>
        </p:spPr>
        <p:txBody>
          <a:bodyPr wrap="none" rtlCol="0">
            <a:spAutoFit/>
          </a:bodyPr>
          <a:lstStyle/>
          <a:p>
            <a:r>
              <a:rPr lang="en-US" sz="1400" dirty="0" smtClean="0">
                <a:solidFill>
                  <a:srgbClr val="FF0000"/>
                </a:solidFill>
                <a:latin typeface="Comic Sans MS" pitchFamily="66" charset="0"/>
              </a:rPr>
              <a:t>2 x 2</a:t>
            </a:r>
            <a:endParaRPr lang="en-GB" sz="1400" dirty="0">
              <a:solidFill>
                <a:srgbClr val="FF0000"/>
              </a:solidFill>
              <a:latin typeface="Comic Sans MS" pitchFamily="66" charset="0"/>
            </a:endParaRPr>
          </a:p>
        </p:txBody>
      </p:sp>
      <p:sp>
        <p:nvSpPr>
          <p:cNvPr id="24" name="TextBox 23"/>
          <p:cNvSpPr txBox="1"/>
          <p:nvPr/>
        </p:nvSpPr>
        <p:spPr>
          <a:xfrm>
            <a:off x="6934200" y="2657707"/>
            <a:ext cx="585417" cy="307777"/>
          </a:xfrm>
          <a:prstGeom prst="rect">
            <a:avLst/>
          </a:prstGeom>
          <a:noFill/>
        </p:spPr>
        <p:txBody>
          <a:bodyPr wrap="none" rtlCol="0">
            <a:spAutoFit/>
          </a:bodyPr>
          <a:lstStyle/>
          <a:p>
            <a:r>
              <a:rPr lang="en-US" sz="1400" dirty="0" smtClean="0">
                <a:solidFill>
                  <a:srgbClr val="FF0000"/>
                </a:solidFill>
                <a:latin typeface="Comic Sans MS" pitchFamily="66" charset="0"/>
              </a:rPr>
              <a:t>1 x 2</a:t>
            </a:r>
            <a:endParaRPr lang="en-GB" sz="1400" dirty="0">
              <a:solidFill>
                <a:srgbClr val="FF0000"/>
              </a:solidFill>
              <a:latin typeface="Comic Sans MS" pitchFamily="66" charset="0"/>
            </a:endParaRPr>
          </a:p>
        </p:txBody>
      </p:sp>
      <mc:AlternateContent xmlns:mc="http://schemas.openxmlformats.org/markup-compatibility/2006" xmlns:a14="http://schemas.microsoft.com/office/drawing/2010/main">
        <mc:Choice Requires="a14">
          <p:sp>
            <p:nvSpPr>
              <p:cNvPr id="25" name="TextBox 24"/>
              <p:cNvSpPr txBox="1"/>
              <p:nvPr/>
            </p:nvSpPr>
            <p:spPr>
              <a:xfrm>
                <a:off x="6477000" y="2057400"/>
                <a:ext cx="1290418"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a:rPr>
                        <m:t>=</m:t>
                      </m:r>
                      <m:d>
                        <m:dPr>
                          <m:begChr m:val="["/>
                          <m:endChr m:val="]"/>
                          <m:ctrlPr>
                            <a:rPr lang="en-GB" i="1" smtClean="0">
                              <a:latin typeface="Cambria Math"/>
                            </a:rPr>
                          </m:ctrlPr>
                        </m:dPr>
                        <m:e>
                          <m:m>
                            <m:mPr>
                              <m:mcs>
                                <m:mc>
                                  <m:mcPr>
                                    <m:count m:val="2"/>
                                    <m:mcJc m:val="center"/>
                                  </m:mcPr>
                                </m:mc>
                              </m:mcs>
                              <m:ctrlPr>
                                <a:rPr lang="en-GB" i="1" smtClean="0">
                                  <a:latin typeface="Cambria Math"/>
                                </a:rPr>
                              </m:ctrlPr>
                            </m:mPr>
                            <m:mr>
                              <m:e/>
                              <m:e/>
                            </m:mr>
                          </m:m>
                        </m:e>
                      </m:d>
                    </m:oMath>
                  </m:oMathPara>
                </a14:m>
                <a:endParaRPr lang="en-GB" dirty="0"/>
              </a:p>
            </p:txBody>
          </p:sp>
        </mc:Choice>
        <mc:Fallback xmlns="">
          <p:sp>
            <p:nvSpPr>
              <p:cNvPr id="25" name="TextBox 24"/>
              <p:cNvSpPr txBox="1">
                <a:spLocks noRot="1" noChangeAspect="1" noMove="1" noResize="1" noEditPoints="1" noAdjustHandles="1" noChangeArrowheads="1" noChangeShapeType="1" noTextEdit="1"/>
              </p:cNvSpPr>
              <p:nvPr/>
            </p:nvSpPr>
            <p:spPr>
              <a:xfrm>
                <a:off x="6477000" y="2057400"/>
                <a:ext cx="1290418" cy="369332"/>
              </a:xfrm>
              <a:prstGeom prst="rect">
                <a:avLst/>
              </a:prstGeom>
              <a:blipFill rotWithShape="1">
                <a:blip r:embed="rId5"/>
                <a:stretch>
                  <a:fillRect/>
                </a:stretch>
              </a:blipFill>
            </p:spPr>
            <p:txBody>
              <a:bodyPr/>
              <a:lstStyle/>
              <a:p>
                <a:r>
                  <a:rPr lang="en-GB">
                    <a:noFill/>
                  </a:rPr>
                  <a:t> </a:t>
                </a:r>
              </a:p>
            </p:txBody>
          </p:sp>
        </mc:Fallback>
      </mc:AlternateContent>
      <p:sp>
        <p:nvSpPr>
          <p:cNvPr id="26" name="Rectangle 25"/>
          <p:cNvSpPr/>
          <p:nvPr/>
        </p:nvSpPr>
        <p:spPr>
          <a:xfrm>
            <a:off x="5257800" y="2657707"/>
            <a:ext cx="228600" cy="304800"/>
          </a:xfrm>
          <a:prstGeom prst="rect">
            <a:avLst/>
          </a:prstGeom>
          <a:noFill/>
          <a:ln>
            <a:solidFill>
              <a:srgbClr val="0000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7" name="Rectangle 26"/>
          <p:cNvSpPr/>
          <p:nvPr/>
        </p:nvSpPr>
        <p:spPr>
          <a:xfrm>
            <a:off x="6324600" y="2657707"/>
            <a:ext cx="228600" cy="304800"/>
          </a:xfrm>
          <a:prstGeom prst="rect">
            <a:avLst/>
          </a:prstGeom>
          <a:noFill/>
          <a:ln>
            <a:solidFill>
              <a:srgbClr val="0000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8" name="Oval 27"/>
          <p:cNvSpPr/>
          <p:nvPr/>
        </p:nvSpPr>
        <p:spPr>
          <a:xfrm>
            <a:off x="5218770" y="2079702"/>
            <a:ext cx="304800" cy="3048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9" name="Oval 28"/>
          <p:cNvSpPr/>
          <p:nvPr/>
        </p:nvSpPr>
        <p:spPr>
          <a:xfrm>
            <a:off x="5912005" y="1986776"/>
            <a:ext cx="304800" cy="3048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0" name="Oval 29"/>
          <p:cNvSpPr/>
          <p:nvPr/>
        </p:nvSpPr>
        <p:spPr>
          <a:xfrm>
            <a:off x="5579327" y="2075986"/>
            <a:ext cx="304800" cy="304800"/>
          </a:xfrm>
          <a:prstGeom prst="ellipse">
            <a:avLst/>
          </a:prstGeom>
          <a:noFill/>
          <a:ln>
            <a:solidFill>
              <a:srgbClr val="0000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1" name="Oval 30"/>
          <p:cNvSpPr/>
          <p:nvPr/>
        </p:nvSpPr>
        <p:spPr>
          <a:xfrm>
            <a:off x="5915722" y="2261839"/>
            <a:ext cx="304800" cy="304800"/>
          </a:xfrm>
          <a:prstGeom prst="ellipse">
            <a:avLst/>
          </a:prstGeom>
          <a:noFill/>
          <a:ln>
            <a:solidFill>
              <a:srgbClr val="0000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2" name="Oval 31"/>
          <p:cNvSpPr/>
          <p:nvPr/>
        </p:nvSpPr>
        <p:spPr>
          <a:xfrm>
            <a:off x="6253975" y="1983059"/>
            <a:ext cx="304800" cy="3048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3" name="Oval 32"/>
          <p:cNvSpPr/>
          <p:nvPr/>
        </p:nvSpPr>
        <p:spPr>
          <a:xfrm>
            <a:off x="6257692" y="2258122"/>
            <a:ext cx="304800" cy="304800"/>
          </a:xfrm>
          <a:prstGeom prst="ellipse">
            <a:avLst/>
          </a:prstGeom>
          <a:noFill/>
          <a:ln>
            <a:solidFill>
              <a:srgbClr val="0000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4" name="Rectangle 33"/>
          <p:cNvSpPr/>
          <p:nvPr/>
        </p:nvSpPr>
        <p:spPr>
          <a:xfrm>
            <a:off x="823330" y="2988528"/>
            <a:ext cx="3748670" cy="669072"/>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5" name="Rectangle 34"/>
          <p:cNvSpPr/>
          <p:nvPr/>
        </p:nvSpPr>
        <p:spPr>
          <a:xfrm>
            <a:off x="830765" y="3780262"/>
            <a:ext cx="3585118" cy="546411"/>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6" name="Rectangle 35"/>
          <p:cNvSpPr/>
          <p:nvPr/>
        </p:nvSpPr>
        <p:spPr>
          <a:xfrm>
            <a:off x="827048" y="4445618"/>
            <a:ext cx="3744952" cy="659782"/>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7" name="Rectangle 36"/>
          <p:cNvSpPr/>
          <p:nvPr/>
        </p:nvSpPr>
        <p:spPr>
          <a:xfrm>
            <a:off x="838200" y="5257800"/>
            <a:ext cx="3559098" cy="341972"/>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mc:AlternateContent xmlns:mc="http://schemas.openxmlformats.org/markup-compatibility/2006" xmlns:a14="http://schemas.microsoft.com/office/drawing/2010/main">
        <mc:Choice Requires="a14">
          <p:sp>
            <p:nvSpPr>
              <p:cNvPr id="38" name="TextBox 37"/>
              <p:cNvSpPr txBox="1"/>
              <p:nvPr/>
            </p:nvSpPr>
            <p:spPr>
              <a:xfrm>
                <a:off x="4953000" y="3505200"/>
                <a:ext cx="1745799" cy="338554"/>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d>
                        <m:dPr>
                          <m:ctrlPr>
                            <a:rPr lang="en-US" sz="1600" b="0" i="1" smtClean="0">
                              <a:latin typeface="Cambria Math"/>
                            </a:rPr>
                          </m:ctrlPr>
                        </m:dPr>
                        <m:e>
                          <m:r>
                            <a:rPr lang="en-US" sz="1600" b="0" i="1" smtClean="0">
                              <a:latin typeface="Cambria Math"/>
                            </a:rPr>
                            <m:t>5</m:t>
                          </m:r>
                          <m:r>
                            <a:rPr lang="en-US" sz="1600" b="0" i="1" smtClean="0">
                              <a:latin typeface="Cambria Math"/>
                              <a:ea typeface="Cambria Math"/>
                            </a:rPr>
                            <m:t>×3</m:t>
                          </m:r>
                        </m:e>
                      </m:d>
                      <m:r>
                        <a:rPr lang="en-US" sz="1600" b="0" i="1" smtClean="0">
                          <a:latin typeface="Cambria Math"/>
                          <a:ea typeface="Cambria Math"/>
                        </a:rPr>
                        <m:t>+(6×4)</m:t>
                      </m:r>
                    </m:oMath>
                  </m:oMathPara>
                </a14:m>
                <a:endParaRPr lang="en-GB" sz="1600" dirty="0"/>
              </a:p>
            </p:txBody>
          </p:sp>
        </mc:Choice>
        <mc:Fallback xmlns="">
          <p:sp>
            <p:nvSpPr>
              <p:cNvPr id="38" name="TextBox 37"/>
              <p:cNvSpPr txBox="1">
                <a:spLocks noRot="1" noChangeAspect="1" noMove="1" noResize="1" noEditPoints="1" noAdjustHandles="1" noChangeArrowheads="1" noChangeShapeType="1" noTextEdit="1"/>
              </p:cNvSpPr>
              <p:nvPr/>
            </p:nvSpPr>
            <p:spPr>
              <a:xfrm>
                <a:off x="4953000" y="3505200"/>
                <a:ext cx="1745799" cy="338554"/>
              </a:xfrm>
              <a:prstGeom prst="rect">
                <a:avLst/>
              </a:prstGeom>
              <a:blipFill rotWithShape="1">
                <a:blip r:embed="rId6"/>
                <a:stretch>
                  <a:fillRect b="-8929"/>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39" name="TextBox 38"/>
              <p:cNvSpPr txBox="1"/>
              <p:nvPr/>
            </p:nvSpPr>
            <p:spPr>
              <a:xfrm>
                <a:off x="6705600" y="3505200"/>
                <a:ext cx="1745799" cy="338554"/>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d>
                        <m:dPr>
                          <m:ctrlPr>
                            <a:rPr lang="en-US" sz="1600" b="0" i="1" smtClean="0">
                              <a:latin typeface="Cambria Math"/>
                            </a:rPr>
                          </m:ctrlPr>
                        </m:dPr>
                        <m:e>
                          <m:r>
                            <a:rPr lang="en-US" sz="1600" b="0" i="1" smtClean="0">
                              <a:latin typeface="Cambria Math"/>
                            </a:rPr>
                            <m:t>5</m:t>
                          </m:r>
                          <m:r>
                            <a:rPr lang="en-US" sz="1600" b="0" i="1" smtClean="0">
                              <a:latin typeface="Cambria Math"/>
                              <a:ea typeface="Cambria Math"/>
                            </a:rPr>
                            <m:t>×1</m:t>
                          </m:r>
                        </m:e>
                      </m:d>
                      <m:r>
                        <a:rPr lang="en-US" sz="1600" b="0" i="1" smtClean="0">
                          <a:latin typeface="Cambria Math"/>
                          <a:ea typeface="Cambria Math"/>
                        </a:rPr>
                        <m:t>+(6×2)</m:t>
                      </m:r>
                    </m:oMath>
                  </m:oMathPara>
                </a14:m>
                <a:endParaRPr lang="en-GB" sz="1600" dirty="0"/>
              </a:p>
            </p:txBody>
          </p:sp>
        </mc:Choice>
        <mc:Fallback xmlns="">
          <p:sp>
            <p:nvSpPr>
              <p:cNvPr id="39" name="TextBox 38"/>
              <p:cNvSpPr txBox="1">
                <a:spLocks noRot="1" noChangeAspect="1" noMove="1" noResize="1" noEditPoints="1" noAdjustHandles="1" noChangeArrowheads="1" noChangeShapeType="1" noTextEdit="1"/>
              </p:cNvSpPr>
              <p:nvPr/>
            </p:nvSpPr>
            <p:spPr>
              <a:xfrm>
                <a:off x="6705600" y="3505200"/>
                <a:ext cx="1745799" cy="338554"/>
              </a:xfrm>
              <a:prstGeom prst="rect">
                <a:avLst/>
              </a:prstGeom>
              <a:blipFill rotWithShape="1">
                <a:blip r:embed="rId7"/>
                <a:stretch>
                  <a:fillRect b="-8929"/>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42" name="TextBox 41"/>
              <p:cNvSpPr txBox="1"/>
              <p:nvPr/>
            </p:nvSpPr>
            <p:spPr>
              <a:xfrm>
                <a:off x="5029200" y="4114800"/>
                <a:ext cx="1380186"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a:rPr>
                        <m:t>=</m:t>
                      </m:r>
                      <m:d>
                        <m:dPr>
                          <m:begChr m:val="["/>
                          <m:endChr m:val="]"/>
                          <m:ctrlPr>
                            <a:rPr lang="en-GB" i="1" smtClean="0">
                              <a:latin typeface="Cambria Math"/>
                            </a:rPr>
                          </m:ctrlPr>
                        </m:dPr>
                        <m:e>
                          <m:m>
                            <m:mPr>
                              <m:mcs>
                                <m:mc>
                                  <m:mcPr>
                                    <m:count m:val="2"/>
                                    <m:mcJc m:val="center"/>
                                  </m:mcPr>
                                </m:mc>
                              </m:mcs>
                              <m:ctrlPr>
                                <a:rPr lang="en-GB" i="1" smtClean="0">
                                  <a:latin typeface="Cambria Math"/>
                                </a:rPr>
                              </m:ctrlPr>
                            </m:mPr>
                            <m:mr>
                              <m:e>
                                <m:r>
                                  <m:rPr>
                                    <m:brk m:alnAt="7"/>
                                  </m:rPr>
                                  <a:rPr lang="en-US" b="0" i="1" smtClean="0">
                                    <a:latin typeface="Cambria Math"/>
                                  </a:rPr>
                                  <m:t>3</m:t>
                                </m:r>
                                <m:r>
                                  <a:rPr lang="en-US" b="0" i="1" smtClean="0">
                                    <a:latin typeface="Cambria Math"/>
                                  </a:rPr>
                                  <m:t>9</m:t>
                                </m:r>
                              </m:e>
                              <m:e>
                                <m:r>
                                  <a:rPr lang="en-US" b="0" i="1" smtClean="0">
                                    <a:latin typeface="Cambria Math"/>
                                  </a:rPr>
                                  <m:t>17</m:t>
                                </m:r>
                              </m:e>
                            </m:mr>
                          </m:m>
                        </m:e>
                      </m:d>
                    </m:oMath>
                  </m:oMathPara>
                </a14:m>
                <a:endParaRPr lang="en-GB" dirty="0"/>
              </a:p>
            </p:txBody>
          </p:sp>
        </mc:Choice>
        <mc:Fallback xmlns="">
          <p:sp>
            <p:nvSpPr>
              <p:cNvPr id="42" name="TextBox 41"/>
              <p:cNvSpPr txBox="1">
                <a:spLocks noRot="1" noChangeAspect="1" noMove="1" noResize="1" noEditPoints="1" noAdjustHandles="1" noChangeArrowheads="1" noChangeShapeType="1" noTextEdit="1"/>
              </p:cNvSpPr>
              <p:nvPr/>
            </p:nvSpPr>
            <p:spPr>
              <a:xfrm>
                <a:off x="5029200" y="4114800"/>
                <a:ext cx="1380186" cy="369332"/>
              </a:xfrm>
              <a:prstGeom prst="rect">
                <a:avLst/>
              </a:prstGeom>
              <a:blipFill rotWithShape="1">
                <a:blip r:embed="rId8"/>
                <a:stretch>
                  <a:fillRect/>
                </a:stretch>
              </a:blipFill>
            </p:spPr>
            <p:txBody>
              <a:bodyPr/>
              <a:lstStyle/>
              <a:p>
                <a:r>
                  <a:rPr lang="en-GB">
                    <a:noFill/>
                  </a:rPr>
                  <a:t> </a:t>
                </a:r>
              </a:p>
            </p:txBody>
          </p:sp>
        </mc:Fallback>
      </mc:AlternateContent>
      <p:sp>
        <p:nvSpPr>
          <p:cNvPr id="43" name="Rectangle 42"/>
          <p:cNvSpPr/>
          <p:nvPr/>
        </p:nvSpPr>
        <p:spPr>
          <a:xfrm>
            <a:off x="838200" y="5715000"/>
            <a:ext cx="3733800" cy="418172"/>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1433473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blinds(horizontal)">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blinds(horizontal)">
                                      <p:cBhvr>
                                        <p:cTn id="12" dur="500"/>
                                        <p:tgtEl>
                                          <p:spTgt spid="3">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animEffect transition="in" filter="blinds(horizontal)">
                                      <p:cBhvr>
                                        <p:cTn id="17" dur="500"/>
                                        <p:tgtEl>
                                          <p:spTgt spid="3">
                                            <p:txEl>
                                              <p:pRg st="6" end="6"/>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8" end="8"/>
                                            </p:txEl>
                                          </p:spTgt>
                                        </p:tgtEl>
                                        <p:attrNameLst>
                                          <p:attrName>style.visibility</p:attrName>
                                        </p:attrNameLst>
                                      </p:cBhvr>
                                      <p:to>
                                        <p:strVal val="visible"/>
                                      </p:to>
                                    </p:set>
                                    <p:animEffect transition="in" filter="blinds(horizontal)">
                                      <p:cBhvr>
                                        <p:cTn id="22" dur="500"/>
                                        <p:tgtEl>
                                          <p:spTgt spid="3">
                                            <p:txEl>
                                              <p:pRg st="8" end="8"/>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animEffect transition="in" filter="blinds(horizontal)">
                                      <p:cBhvr>
                                        <p:cTn id="27" dur="500"/>
                                        <p:tgtEl>
                                          <p:spTgt spid="3">
                                            <p:txEl>
                                              <p:pRg st="10" end="1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3">
                                            <p:txEl>
                                              <p:pRg st="12" end="12"/>
                                            </p:txEl>
                                          </p:spTgt>
                                        </p:tgtEl>
                                        <p:attrNameLst>
                                          <p:attrName>style.visibility</p:attrName>
                                        </p:attrNameLst>
                                      </p:cBhvr>
                                      <p:to>
                                        <p:strVal val="visible"/>
                                      </p:to>
                                    </p:set>
                                    <p:animEffect transition="in" filter="blinds(horizontal)">
                                      <p:cBhvr>
                                        <p:cTn id="32" dur="500"/>
                                        <p:tgtEl>
                                          <p:spTgt spid="3">
                                            <p:txEl>
                                              <p:pRg st="12" end="12"/>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3">
                                            <p:txEl>
                                              <p:pRg st="14" end="14"/>
                                            </p:txEl>
                                          </p:spTgt>
                                        </p:tgtEl>
                                        <p:attrNameLst>
                                          <p:attrName>style.visibility</p:attrName>
                                        </p:attrNameLst>
                                      </p:cBhvr>
                                      <p:to>
                                        <p:strVal val="visible"/>
                                      </p:to>
                                    </p:set>
                                    <p:animEffect transition="in" filter="blinds(horizontal)">
                                      <p:cBhvr>
                                        <p:cTn id="37" dur="500"/>
                                        <p:tgtEl>
                                          <p:spTgt spid="3">
                                            <p:txEl>
                                              <p:pRg st="14" end="1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nodeType="clickEffect">
                                  <p:stCondLst>
                                    <p:cond delay="0"/>
                                  </p:stCondLst>
                                  <p:childTnLst>
                                    <p:set>
                                      <p:cBhvr>
                                        <p:cTn id="41" dur="1" fill="hold">
                                          <p:stCondLst>
                                            <p:cond delay="0"/>
                                          </p:stCondLst>
                                        </p:cTn>
                                        <p:tgtEl>
                                          <p:spTgt spid="3">
                                            <p:txEl>
                                              <p:pRg st="16" end="16"/>
                                            </p:txEl>
                                          </p:spTgt>
                                        </p:tgtEl>
                                        <p:attrNameLst>
                                          <p:attrName>style.visibility</p:attrName>
                                        </p:attrNameLst>
                                      </p:cBhvr>
                                      <p:to>
                                        <p:strVal val="visible"/>
                                      </p:to>
                                    </p:set>
                                    <p:animEffect transition="in" filter="blinds(horizontal)">
                                      <p:cBhvr>
                                        <p:cTn id="42" dur="500"/>
                                        <p:tgtEl>
                                          <p:spTgt spid="3">
                                            <p:txEl>
                                              <p:pRg st="16" end="1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grpId="0" nodeType="clickEffect">
                                  <p:stCondLst>
                                    <p:cond delay="0"/>
                                  </p:stCondLst>
                                  <p:childTnLst>
                                    <p:set>
                                      <p:cBhvr>
                                        <p:cTn id="46" dur="1" fill="hold">
                                          <p:stCondLst>
                                            <p:cond delay="0"/>
                                          </p:stCondLst>
                                        </p:cTn>
                                        <p:tgtEl>
                                          <p:spTgt spid="18"/>
                                        </p:tgtEl>
                                        <p:attrNameLst>
                                          <p:attrName>style.visibility</p:attrName>
                                        </p:attrNameLst>
                                      </p:cBhvr>
                                      <p:to>
                                        <p:strVal val="visible"/>
                                      </p:to>
                                    </p:set>
                                    <p:animEffect transition="in" filter="blinds(horizontal)">
                                      <p:cBhvr>
                                        <p:cTn id="47" dur="500"/>
                                        <p:tgtEl>
                                          <p:spTgt spid="18"/>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grpId="0" nodeType="clickEffect">
                                  <p:stCondLst>
                                    <p:cond delay="0"/>
                                  </p:stCondLst>
                                  <p:childTnLst>
                                    <p:set>
                                      <p:cBhvr>
                                        <p:cTn id="51" dur="1" fill="hold">
                                          <p:stCondLst>
                                            <p:cond delay="0"/>
                                          </p:stCondLst>
                                        </p:cTn>
                                        <p:tgtEl>
                                          <p:spTgt spid="19"/>
                                        </p:tgtEl>
                                        <p:attrNameLst>
                                          <p:attrName>style.visibility</p:attrName>
                                        </p:attrNameLst>
                                      </p:cBhvr>
                                      <p:to>
                                        <p:strVal val="visible"/>
                                      </p:to>
                                    </p:set>
                                    <p:animEffect transition="in" filter="blinds(horizontal)">
                                      <p:cBhvr>
                                        <p:cTn id="52" dur="500"/>
                                        <p:tgtEl>
                                          <p:spTgt spid="19"/>
                                        </p:tgtEl>
                                      </p:cBhvr>
                                    </p:animEffect>
                                  </p:childTnLst>
                                </p:cTn>
                              </p:par>
                              <p:par>
                                <p:cTn id="53" presetID="3" presetClass="entr" presetSubtype="10" fill="hold" grpId="0" nodeType="withEffect">
                                  <p:stCondLst>
                                    <p:cond delay="0"/>
                                  </p:stCondLst>
                                  <p:childTnLst>
                                    <p:set>
                                      <p:cBhvr>
                                        <p:cTn id="54" dur="1" fill="hold">
                                          <p:stCondLst>
                                            <p:cond delay="0"/>
                                          </p:stCondLst>
                                        </p:cTn>
                                        <p:tgtEl>
                                          <p:spTgt spid="20"/>
                                        </p:tgtEl>
                                        <p:attrNameLst>
                                          <p:attrName>style.visibility</p:attrName>
                                        </p:attrNameLst>
                                      </p:cBhvr>
                                      <p:to>
                                        <p:strVal val="visible"/>
                                      </p:to>
                                    </p:set>
                                    <p:animEffect transition="in" filter="blinds(horizontal)">
                                      <p:cBhvr>
                                        <p:cTn id="55" dur="500"/>
                                        <p:tgtEl>
                                          <p:spTgt spid="20"/>
                                        </p:tgtEl>
                                      </p:cBhvr>
                                    </p:animEffect>
                                  </p:childTnLst>
                                </p:cTn>
                              </p:par>
                            </p:childTnLst>
                          </p:cTn>
                        </p:par>
                      </p:childTnLst>
                    </p:cTn>
                  </p:par>
                  <p:par>
                    <p:cTn id="56" fill="hold">
                      <p:stCondLst>
                        <p:cond delay="indefinite"/>
                      </p:stCondLst>
                      <p:childTnLst>
                        <p:par>
                          <p:cTn id="57" fill="hold">
                            <p:stCondLst>
                              <p:cond delay="0"/>
                            </p:stCondLst>
                            <p:childTnLst>
                              <p:par>
                                <p:cTn id="58" presetID="3" presetClass="entr" presetSubtype="10" fill="hold" grpId="0" nodeType="clickEffect">
                                  <p:stCondLst>
                                    <p:cond delay="0"/>
                                  </p:stCondLst>
                                  <p:childTnLst>
                                    <p:set>
                                      <p:cBhvr>
                                        <p:cTn id="59" dur="1" fill="hold">
                                          <p:stCondLst>
                                            <p:cond delay="0"/>
                                          </p:stCondLst>
                                        </p:cTn>
                                        <p:tgtEl>
                                          <p:spTgt spid="21"/>
                                        </p:tgtEl>
                                        <p:attrNameLst>
                                          <p:attrName>style.visibility</p:attrName>
                                        </p:attrNameLst>
                                      </p:cBhvr>
                                      <p:to>
                                        <p:strVal val="visible"/>
                                      </p:to>
                                    </p:set>
                                    <p:animEffect transition="in" filter="blinds(horizontal)">
                                      <p:cBhvr>
                                        <p:cTn id="60" dur="500"/>
                                        <p:tgtEl>
                                          <p:spTgt spid="21"/>
                                        </p:tgtEl>
                                      </p:cBhvr>
                                    </p:animEffect>
                                  </p:childTnLst>
                                </p:cTn>
                              </p:par>
                            </p:childTnLst>
                          </p:cTn>
                        </p:par>
                      </p:childTnLst>
                    </p:cTn>
                  </p:par>
                  <p:par>
                    <p:cTn id="61" fill="hold">
                      <p:stCondLst>
                        <p:cond delay="indefinite"/>
                      </p:stCondLst>
                      <p:childTnLst>
                        <p:par>
                          <p:cTn id="62" fill="hold">
                            <p:stCondLst>
                              <p:cond delay="0"/>
                            </p:stCondLst>
                            <p:childTnLst>
                              <p:par>
                                <p:cTn id="63" presetID="3" presetClass="entr" presetSubtype="10" fill="hold" grpId="0" nodeType="clickEffect">
                                  <p:stCondLst>
                                    <p:cond delay="0"/>
                                  </p:stCondLst>
                                  <p:childTnLst>
                                    <p:set>
                                      <p:cBhvr>
                                        <p:cTn id="64" dur="1" fill="hold">
                                          <p:stCondLst>
                                            <p:cond delay="0"/>
                                          </p:stCondLst>
                                        </p:cTn>
                                        <p:tgtEl>
                                          <p:spTgt spid="22"/>
                                        </p:tgtEl>
                                        <p:attrNameLst>
                                          <p:attrName>style.visibility</p:attrName>
                                        </p:attrNameLst>
                                      </p:cBhvr>
                                      <p:to>
                                        <p:strVal val="visible"/>
                                      </p:to>
                                    </p:set>
                                    <p:animEffect transition="in" filter="blinds(horizontal)">
                                      <p:cBhvr>
                                        <p:cTn id="65" dur="500"/>
                                        <p:tgtEl>
                                          <p:spTgt spid="22"/>
                                        </p:tgtEl>
                                      </p:cBhvr>
                                    </p:animEffect>
                                  </p:childTnLst>
                                </p:cTn>
                              </p:par>
                            </p:childTnLst>
                          </p:cTn>
                        </p:par>
                      </p:childTnLst>
                    </p:cTn>
                  </p:par>
                  <p:par>
                    <p:cTn id="66" fill="hold">
                      <p:stCondLst>
                        <p:cond delay="indefinite"/>
                      </p:stCondLst>
                      <p:childTnLst>
                        <p:par>
                          <p:cTn id="67" fill="hold">
                            <p:stCondLst>
                              <p:cond delay="0"/>
                            </p:stCondLst>
                            <p:childTnLst>
                              <p:par>
                                <p:cTn id="68" presetID="3" presetClass="entr" presetSubtype="10" fill="hold" grpId="0" nodeType="clickEffect">
                                  <p:stCondLst>
                                    <p:cond delay="0"/>
                                  </p:stCondLst>
                                  <p:childTnLst>
                                    <p:set>
                                      <p:cBhvr>
                                        <p:cTn id="69" dur="1" fill="hold">
                                          <p:stCondLst>
                                            <p:cond delay="0"/>
                                          </p:stCondLst>
                                        </p:cTn>
                                        <p:tgtEl>
                                          <p:spTgt spid="23"/>
                                        </p:tgtEl>
                                        <p:attrNameLst>
                                          <p:attrName>style.visibility</p:attrName>
                                        </p:attrNameLst>
                                      </p:cBhvr>
                                      <p:to>
                                        <p:strVal val="visible"/>
                                      </p:to>
                                    </p:set>
                                    <p:animEffect transition="in" filter="blinds(horizontal)">
                                      <p:cBhvr>
                                        <p:cTn id="70" dur="500"/>
                                        <p:tgtEl>
                                          <p:spTgt spid="23"/>
                                        </p:tgtEl>
                                      </p:cBhvr>
                                    </p:animEffect>
                                  </p:childTnLst>
                                </p:cTn>
                              </p:par>
                            </p:childTnLst>
                          </p:cTn>
                        </p:par>
                      </p:childTnLst>
                    </p:cTn>
                  </p:par>
                  <p:par>
                    <p:cTn id="71" fill="hold">
                      <p:stCondLst>
                        <p:cond delay="indefinite"/>
                      </p:stCondLst>
                      <p:childTnLst>
                        <p:par>
                          <p:cTn id="72" fill="hold">
                            <p:stCondLst>
                              <p:cond delay="0"/>
                            </p:stCondLst>
                            <p:childTnLst>
                              <p:par>
                                <p:cTn id="73" presetID="3" presetClass="entr" presetSubtype="10" fill="hold" grpId="0" nodeType="clickEffect">
                                  <p:stCondLst>
                                    <p:cond delay="0"/>
                                  </p:stCondLst>
                                  <p:childTnLst>
                                    <p:set>
                                      <p:cBhvr>
                                        <p:cTn id="74" dur="1" fill="hold">
                                          <p:stCondLst>
                                            <p:cond delay="0"/>
                                          </p:stCondLst>
                                        </p:cTn>
                                        <p:tgtEl>
                                          <p:spTgt spid="26"/>
                                        </p:tgtEl>
                                        <p:attrNameLst>
                                          <p:attrName>style.visibility</p:attrName>
                                        </p:attrNameLst>
                                      </p:cBhvr>
                                      <p:to>
                                        <p:strVal val="visible"/>
                                      </p:to>
                                    </p:set>
                                    <p:animEffect transition="in" filter="blinds(horizontal)">
                                      <p:cBhvr>
                                        <p:cTn id="75" dur="500"/>
                                        <p:tgtEl>
                                          <p:spTgt spid="26"/>
                                        </p:tgtEl>
                                      </p:cBhvr>
                                    </p:animEffect>
                                  </p:childTnLst>
                                </p:cTn>
                              </p:par>
                              <p:par>
                                <p:cTn id="76" presetID="3" presetClass="entr" presetSubtype="10" fill="hold" grpId="0" nodeType="withEffect">
                                  <p:stCondLst>
                                    <p:cond delay="0"/>
                                  </p:stCondLst>
                                  <p:childTnLst>
                                    <p:set>
                                      <p:cBhvr>
                                        <p:cTn id="77" dur="1" fill="hold">
                                          <p:stCondLst>
                                            <p:cond delay="0"/>
                                          </p:stCondLst>
                                        </p:cTn>
                                        <p:tgtEl>
                                          <p:spTgt spid="27"/>
                                        </p:tgtEl>
                                        <p:attrNameLst>
                                          <p:attrName>style.visibility</p:attrName>
                                        </p:attrNameLst>
                                      </p:cBhvr>
                                      <p:to>
                                        <p:strVal val="visible"/>
                                      </p:to>
                                    </p:set>
                                    <p:animEffect transition="in" filter="blinds(horizontal)">
                                      <p:cBhvr>
                                        <p:cTn id="78" dur="500"/>
                                        <p:tgtEl>
                                          <p:spTgt spid="27"/>
                                        </p:tgtEl>
                                      </p:cBhvr>
                                    </p:animEffect>
                                  </p:childTnLst>
                                </p:cTn>
                              </p:par>
                            </p:childTnLst>
                          </p:cTn>
                        </p:par>
                      </p:childTnLst>
                    </p:cTn>
                  </p:par>
                  <p:par>
                    <p:cTn id="79" fill="hold">
                      <p:stCondLst>
                        <p:cond delay="indefinite"/>
                      </p:stCondLst>
                      <p:childTnLst>
                        <p:par>
                          <p:cTn id="80" fill="hold">
                            <p:stCondLst>
                              <p:cond delay="0"/>
                            </p:stCondLst>
                            <p:childTnLst>
                              <p:par>
                                <p:cTn id="81" presetID="3" presetClass="entr" presetSubtype="10" fill="hold" grpId="0" nodeType="clickEffect">
                                  <p:stCondLst>
                                    <p:cond delay="0"/>
                                  </p:stCondLst>
                                  <p:childTnLst>
                                    <p:set>
                                      <p:cBhvr>
                                        <p:cTn id="82" dur="1" fill="hold">
                                          <p:stCondLst>
                                            <p:cond delay="0"/>
                                          </p:stCondLst>
                                        </p:cTn>
                                        <p:tgtEl>
                                          <p:spTgt spid="24"/>
                                        </p:tgtEl>
                                        <p:attrNameLst>
                                          <p:attrName>style.visibility</p:attrName>
                                        </p:attrNameLst>
                                      </p:cBhvr>
                                      <p:to>
                                        <p:strVal val="visible"/>
                                      </p:to>
                                    </p:set>
                                    <p:animEffect transition="in" filter="blinds(horizontal)">
                                      <p:cBhvr>
                                        <p:cTn id="83" dur="500"/>
                                        <p:tgtEl>
                                          <p:spTgt spid="24"/>
                                        </p:tgtEl>
                                      </p:cBhvr>
                                    </p:animEffect>
                                  </p:childTnLst>
                                </p:cTn>
                              </p:par>
                            </p:childTnLst>
                          </p:cTn>
                        </p:par>
                      </p:childTnLst>
                    </p:cTn>
                  </p:par>
                  <p:par>
                    <p:cTn id="84" fill="hold">
                      <p:stCondLst>
                        <p:cond delay="indefinite"/>
                      </p:stCondLst>
                      <p:childTnLst>
                        <p:par>
                          <p:cTn id="85" fill="hold">
                            <p:stCondLst>
                              <p:cond delay="0"/>
                            </p:stCondLst>
                            <p:childTnLst>
                              <p:par>
                                <p:cTn id="86" presetID="3" presetClass="exit" presetSubtype="10" fill="hold" grpId="1" nodeType="clickEffect">
                                  <p:stCondLst>
                                    <p:cond delay="0"/>
                                  </p:stCondLst>
                                  <p:childTnLst>
                                    <p:animEffect transition="out" filter="blinds(horizontal)">
                                      <p:cBhvr>
                                        <p:cTn id="87" dur="500"/>
                                        <p:tgtEl>
                                          <p:spTgt spid="26"/>
                                        </p:tgtEl>
                                      </p:cBhvr>
                                    </p:animEffect>
                                    <p:set>
                                      <p:cBhvr>
                                        <p:cTn id="88" dur="1" fill="hold">
                                          <p:stCondLst>
                                            <p:cond delay="499"/>
                                          </p:stCondLst>
                                        </p:cTn>
                                        <p:tgtEl>
                                          <p:spTgt spid="26"/>
                                        </p:tgtEl>
                                        <p:attrNameLst>
                                          <p:attrName>style.visibility</p:attrName>
                                        </p:attrNameLst>
                                      </p:cBhvr>
                                      <p:to>
                                        <p:strVal val="hidden"/>
                                      </p:to>
                                    </p:set>
                                  </p:childTnLst>
                                </p:cTn>
                              </p:par>
                              <p:par>
                                <p:cTn id="89" presetID="3" presetClass="exit" presetSubtype="10" fill="hold" grpId="1" nodeType="withEffect">
                                  <p:stCondLst>
                                    <p:cond delay="0"/>
                                  </p:stCondLst>
                                  <p:childTnLst>
                                    <p:animEffect transition="out" filter="blinds(horizontal)">
                                      <p:cBhvr>
                                        <p:cTn id="90" dur="500"/>
                                        <p:tgtEl>
                                          <p:spTgt spid="27"/>
                                        </p:tgtEl>
                                      </p:cBhvr>
                                    </p:animEffect>
                                    <p:set>
                                      <p:cBhvr>
                                        <p:cTn id="91" dur="1" fill="hold">
                                          <p:stCondLst>
                                            <p:cond delay="499"/>
                                          </p:stCondLst>
                                        </p:cTn>
                                        <p:tgtEl>
                                          <p:spTgt spid="27"/>
                                        </p:tgtEl>
                                        <p:attrNameLst>
                                          <p:attrName>style.visibility</p:attrName>
                                        </p:attrNameLst>
                                      </p:cBhvr>
                                      <p:to>
                                        <p:strVal val="hidden"/>
                                      </p:to>
                                    </p:set>
                                  </p:childTnLst>
                                </p:cTn>
                              </p:par>
                            </p:childTnLst>
                          </p:cTn>
                        </p:par>
                      </p:childTnLst>
                    </p:cTn>
                  </p:par>
                  <p:par>
                    <p:cTn id="92" fill="hold">
                      <p:stCondLst>
                        <p:cond delay="indefinite"/>
                      </p:stCondLst>
                      <p:childTnLst>
                        <p:par>
                          <p:cTn id="93" fill="hold">
                            <p:stCondLst>
                              <p:cond delay="0"/>
                            </p:stCondLst>
                            <p:childTnLst>
                              <p:par>
                                <p:cTn id="94" presetID="3" presetClass="entr" presetSubtype="10" fill="hold" grpId="0" nodeType="clickEffect">
                                  <p:stCondLst>
                                    <p:cond delay="0"/>
                                  </p:stCondLst>
                                  <p:childTnLst>
                                    <p:set>
                                      <p:cBhvr>
                                        <p:cTn id="95" dur="1" fill="hold">
                                          <p:stCondLst>
                                            <p:cond delay="0"/>
                                          </p:stCondLst>
                                        </p:cTn>
                                        <p:tgtEl>
                                          <p:spTgt spid="25"/>
                                        </p:tgtEl>
                                        <p:attrNameLst>
                                          <p:attrName>style.visibility</p:attrName>
                                        </p:attrNameLst>
                                      </p:cBhvr>
                                      <p:to>
                                        <p:strVal val="visible"/>
                                      </p:to>
                                    </p:set>
                                    <p:animEffect transition="in" filter="blinds(horizontal)">
                                      <p:cBhvr>
                                        <p:cTn id="96" dur="500"/>
                                        <p:tgtEl>
                                          <p:spTgt spid="25"/>
                                        </p:tgtEl>
                                      </p:cBhvr>
                                    </p:animEffect>
                                  </p:childTnLst>
                                </p:cTn>
                              </p:par>
                            </p:childTnLst>
                          </p:cTn>
                        </p:par>
                      </p:childTnLst>
                    </p:cTn>
                  </p:par>
                  <p:par>
                    <p:cTn id="97" fill="hold">
                      <p:stCondLst>
                        <p:cond delay="indefinite"/>
                      </p:stCondLst>
                      <p:childTnLst>
                        <p:par>
                          <p:cTn id="98" fill="hold">
                            <p:stCondLst>
                              <p:cond delay="0"/>
                            </p:stCondLst>
                            <p:childTnLst>
                              <p:par>
                                <p:cTn id="99" presetID="3" presetClass="exit" presetSubtype="10" fill="hold" grpId="1" nodeType="clickEffect">
                                  <p:stCondLst>
                                    <p:cond delay="0"/>
                                  </p:stCondLst>
                                  <p:childTnLst>
                                    <p:animEffect transition="out" filter="blinds(horizontal)">
                                      <p:cBhvr>
                                        <p:cTn id="100" dur="500"/>
                                        <p:tgtEl>
                                          <p:spTgt spid="21"/>
                                        </p:tgtEl>
                                      </p:cBhvr>
                                    </p:animEffect>
                                    <p:set>
                                      <p:cBhvr>
                                        <p:cTn id="101" dur="1" fill="hold">
                                          <p:stCondLst>
                                            <p:cond delay="499"/>
                                          </p:stCondLst>
                                        </p:cTn>
                                        <p:tgtEl>
                                          <p:spTgt spid="21"/>
                                        </p:tgtEl>
                                        <p:attrNameLst>
                                          <p:attrName>style.visibility</p:attrName>
                                        </p:attrNameLst>
                                      </p:cBhvr>
                                      <p:to>
                                        <p:strVal val="hidden"/>
                                      </p:to>
                                    </p:set>
                                  </p:childTnLst>
                                </p:cTn>
                              </p:par>
                            </p:childTnLst>
                          </p:cTn>
                        </p:par>
                      </p:childTnLst>
                    </p:cTn>
                  </p:par>
                  <p:par>
                    <p:cTn id="102" fill="hold">
                      <p:stCondLst>
                        <p:cond delay="indefinite"/>
                      </p:stCondLst>
                      <p:childTnLst>
                        <p:par>
                          <p:cTn id="103" fill="hold">
                            <p:stCondLst>
                              <p:cond delay="0"/>
                            </p:stCondLst>
                            <p:childTnLst>
                              <p:par>
                                <p:cTn id="104" presetID="3" presetClass="entr" presetSubtype="10" fill="hold" grpId="0" nodeType="clickEffect">
                                  <p:stCondLst>
                                    <p:cond delay="0"/>
                                  </p:stCondLst>
                                  <p:childTnLst>
                                    <p:set>
                                      <p:cBhvr>
                                        <p:cTn id="105" dur="1" fill="hold">
                                          <p:stCondLst>
                                            <p:cond delay="0"/>
                                          </p:stCondLst>
                                        </p:cTn>
                                        <p:tgtEl>
                                          <p:spTgt spid="34"/>
                                        </p:tgtEl>
                                        <p:attrNameLst>
                                          <p:attrName>style.visibility</p:attrName>
                                        </p:attrNameLst>
                                      </p:cBhvr>
                                      <p:to>
                                        <p:strVal val="visible"/>
                                      </p:to>
                                    </p:set>
                                    <p:animEffect transition="in" filter="blinds(horizontal)">
                                      <p:cBhvr>
                                        <p:cTn id="106" dur="500"/>
                                        <p:tgtEl>
                                          <p:spTgt spid="34"/>
                                        </p:tgtEl>
                                      </p:cBhvr>
                                    </p:animEffect>
                                  </p:childTnLst>
                                </p:cTn>
                              </p:par>
                            </p:childTnLst>
                          </p:cTn>
                        </p:par>
                      </p:childTnLst>
                    </p:cTn>
                  </p:par>
                  <p:par>
                    <p:cTn id="107" fill="hold">
                      <p:stCondLst>
                        <p:cond delay="indefinite"/>
                      </p:stCondLst>
                      <p:childTnLst>
                        <p:par>
                          <p:cTn id="108" fill="hold">
                            <p:stCondLst>
                              <p:cond delay="0"/>
                            </p:stCondLst>
                            <p:childTnLst>
                              <p:par>
                                <p:cTn id="109" presetID="3" presetClass="entr" presetSubtype="10" fill="hold" grpId="0" nodeType="clickEffect">
                                  <p:stCondLst>
                                    <p:cond delay="0"/>
                                  </p:stCondLst>
                                  <p:childTnLst>
                                    <p:set>
                                      <p:cBhvr>
                                        <p:cTn id="110" dur="1" fill="hold">
                                          <p:stCondLst>
                                            <p:cond delay="0"/>
                                          </p:stCondLst>
                                        </p:cTn>
                                        <p:tgtEl>
                                          <p:spTgt spid="28"/>
                                        </p:tgtEl>
                                        <p:attrNameLst>
                                          <p:attrName>style.visibility</p:attrName>
                                        </p:attrNameLst>
                                      </p:cBhvr>
                                      <p:to>
                                        <p:strVal val="visible"/>
                                      </p:to>
                                    </p:set>
                                    <p:animEffect transition="in" filter="blinds(horizontal)">
                                      <p:cBhvr>
                                        <p:cTn id="111" dur="500"/>
                                        <p:tgtEl>
                                          <p:spTgt spid="28"/>
                                        </p:tgtEl>
                                      </p:cBhvr>
                                    </p:animEffect>
                                  </p:childTnLst>
                                </p:cTn>
                              </p:par>
                              <p:par>
                                <p:cTn id="112" presetID="3" presetClass="entr" presetSubtype="10" fill="hold" grpId="0" nodeType="withEffect">
                                  <p:stCondLst>
                                    <p:cond delay="0"/>
                                  </p:stCondLst>
                                  <p:childTnLst>
                                    <p:set>
                                      <p:cBhvr>
                                        <p:cTn id="113" dur="1" fill="hold">
                                          <p:stCondLst>
                                            <p:cond delay="0"/>
                                          </p:stCondLst>
                                        </p:cTn>
                                        <p:tgtEl>
                                          <p:spTgt spid="30"/>
                                        </p:tgtEl>
                                        <p:attrNameLst>
                                          <p:attrName>style.visibility</p:attrName>
                                        </p:attrNameLst>
                                      </p:cBhvr>
                                      <p:to>
                                        <p:strVal val="visible"/>
                                      </p:to>
                                    </p:set>
                                    <p:animEffect transition="in" filter="blinds(horizontal)">
                                      <p:cBhvr>
                                        <p:cTn id="114" dur="500"/>
                                        <p:tgtEl>
                                          <p:spTgt spid="30"/>
                                        </p:tgtEl>
                                      </p:cBhvr>
                                    </p:animEffect>
                                  </p:childTnLst>
                                </p:cTn>
                              </p:par>
                            </p:childTnLst>
                          </p:cTn>
                        </p:par>
                      </p:childTnLst>
                    </p:cTn>
                  </p:par>
                  <p:par>
                    <p:cTn id="115" fill="hold">
                      <p:stCondLst>
                        <p:cond delay="indefinite"/>
                      </p:stCondLst>
                      <p:childTnLst>
                        <p:par>
                          <p:cTn id="116" fill="hold">
                            <p:stCondLst>
                              <p:cond delay="0"/>
                            </p:stCondLst>
                            <p:childTnLst>
                              <p:par>
                                <p:cTn id="117" presetID="3" presetClass="entr" presetSubtype="10" fill="hold" grpId="0" nodeType="clickEffect">
                                  <p:stCondLst>
                                    <p:cond delay="0"/>
                                  </p:stCondLst>
                                  <p:childTnLst>
                                    <p:set>
                                      <p:cBhvr>
                                        <p:cTn id="118" dur="1" fill="hold">
                                          <p:stCondLst>
                                            <p:cond delay="0"/>
                                          </p:stCondLst>
                                        </p:cTn>
                                        <p:tgtEl>
                                          <p:spTgt spid="29"/>
                                        </p:tgtEl>
                                        <p:attrNameLst>
                                          <p:attrName>style.visibility</p:attrName>
                                        </p:attrNameLst>
                                      </p:cBhvr>
                                      <p:to>
                                        <p:strVal val="visible"/>
                                      </p:to>
                                    </p:set>
                                    <p:animEffect transition="in" filter="blinds(horizontal)">
                                      <p:cBhvr>
                                        <p:cTn id="119" dur="500"/>
                                        <p:tgtEl>
                                          <p:spTgt spid="29"/>
                                        </p:tgtEl>
                                      </p:cBhvr>
                                    </p:animEffect>
                                  </p:childTnLst>
                                </p:cTn>
                              </p:par>
                              <p:par>
                                <p:cTn id="120" presetID="3" presetClass="entr" presetSubtype="10" fill="hold" grpId="0" nodeType="withEffect">
                                  <p:stCondLst>
                                    <p:cond delay="0"/>
                                  </p:stCondLst>
                                  <p:childTnLst>
                                    <p:set>
                                      <p:cBhvr>
                                        <p:cTn id="121" dur="1" fill="hold">
                                          <p:stCondLst>
                                            <p:cond delay="0"/>
                                          </p:stCondLst>
                                        </p:cTn>
                                        <p:tgtEl>
                                          <p:spTgt spid="31"/>
                                        </p:tgtEl>
                                        <p:attrNameLst>
                                          <p:attrName>style.visibility</p:attrName>
                                        </p:attrNameLst>
                                      </p:cBhvr>
                                      <p:to>
                                        <p:strVal val="visible"/>
                                      </p:to>
                                    </p:set>
                                    <p:animEffect transition="in" filter="blinds(horizontal)">
                                      <p:cBhvr>
                                        <p:cTn id="122" dur="500"/>
                                        <p:tgtEl>
                                          <p:spTgt spid="31"/>
                                        </p:tgtEl>
                                      </p:cBhvr>
                                    </p:animEffect>
                                  </p:childTnLst>
                                </p:cTn>
                              </p:par>
                            </p:childTnLst>
                          </p:cTn>
                        </p:par>
                      </p:childTnLst>
                    </p:cTn>
                  </p:par>
                  <p:par>
                    <p:cTn id="123" fill="hold">
                      <p:stCondLst>
                        <p:cond delay="indefinite"/>
                      </p:stCondLst>
                      <p:childTnLst>
                        <p:par>
                          <p:cTn id="124" fill="hold">
                            <p:stCondLst>
                              <p:cond delay="0"/>
                            </p:stCondLst>
                            <p:childTnLst>
                              <p:par>
                                <p:cTn id="125" presetID="3" presetClass="entr" presetSubtype="10" fill="hold" grpId="0" nodeType="clickEffect">
                                  <p:stCondLst>
                                    <p:cond delay="0"/>
                                  </p:stCondLst>
                                  <p:childTnLst>
                                    <p:set>
                                      <p:cBhvr>
                                        <p:cTn id="126" dur="1" fill="hold">
                                          <p:stCondLst>
                                            <p:cond delay="0"/>
                                          </p:stCondLst>
                                        </p:cTn>
                                        <p:tgtEl>
                                          <p:spTgt spid="38"/>
                                        </p:tgtEl>
                                        <p:attrNameLst>
                                          <p:attrName>style.visibility</p:attrName>
                                        </p:attrNameLst>
                                      </p:cBhvr>
                                      <p:to>
                                        <p:strVal val="visible"/>
                                      </p:to>
                                    </p:set>
                                    <p:animEffect transition="in" filter="blinds(horizontal)">
                                      <p:cBhvr>
                                        <p:cTn id="127" dur="500"/>
                                        <p:tgtEl>
                                          <p:spTgt spid="38"/>
                                        </p:tgtEl>
                                      </p:cBhvr>
                                    </p:animEffect>
                                  </p:childTnLst>
                                </p:cTn>
                              </p:par>
                            </p:childTnLst>
                          </p:cTn>
                        </p:par>
                      </p:childTnLst>
                    </p:cTn>
                  </p:par>
                  <p:par>
                    <p:cTn id="128" fill="hold">
                      <p:stCondLst>
                        <p:cond delay="indefinite"/>
                      </p:stCondLst>
                      <p:childTnLst>
                        <p:par>
                          <p:cTn id="129" fill="hold">
                            <p:stCondLst>
                              <p:cond delay="0"/>
                            </p:stCondLst>
                            <p:childTnLst>
                              <p:par>
                                <p:cTn id="130" presetID="3" presetClass="exit" presetSubtype="10" fill="hold" grpId="1" nodeType="clickEffect">
                                  <p:stCondLst>
                                    <p:cond delay="0"/>
                                  </p:stCondLst>
                                  <p:childTnLst>
                                    <p:animEffect transition="out" filter="blinds(horizontal)">
                                      <p:cBhvr>
                                        <p:cTn id="131" dur="500"/>
                                        <p:tgtEl>
                                          <p:spTgt spid="34"/>
                                        </p:tgtEl>
                                      </p:cBhvr>
                                    </p:animEffect>
                                    <p:set>
                                      <p:cBhvr>
                                        <p:cTn id="132" dur="1" fill="hold">
                                          <p:stCondLst>
                                            <p:cond delay="499"/>
                                          </p:stCondLst>
                                        </p:cTn>
                                        <p:tgtEl>
                                          <p:spTgt spid="34"/>
                                        </p:tgtEl>
                                        <p:attrNameLst>
                                          <p:attrName>style.visibility</p:attrName>
                                        </p:attrNameLst>
                                      </p:cBhvr>
                                      <p:to>
                                        <p:strVal val="hidden"/>
                                      </p:to>
                                    </p:set>
                                  </p:childTnLst>
                                </p:cTn>
                              </p:par>
                            </p:childTnLst>
                          </p:cTn>
                        </p:par>
                      </p:childTnLst>
                    </p:cTn>
                  </p:par>
                  <p:par>
                    <p:cTn id="133" fill="hold">
                      <p:stCondLst>
                        <p:cond delay="indefinite"/>
                      </p:stCondLst>
                      <p:childTnLst>
                        <p:par>
                          <p:cTn id="134" fill="hold">
                            <p:stCondLst>
                              <p:cond delay="0"/>
                            </p:stCondLst>
                            <p:childTnLst>
                              <p:par>
                                <p:cTn id="135" presetID="3" presetClass="entr" presetSubtype="10" fill="hold" grpId="0" nodeType="clickEffect">
                                  <p:stCondLst>
                                    <p:cond delay="0"/>
                                  </p:stCondLst>
                                  <p:childTnLst>
                                    <p:set>
                                      <p:cBhvr>
                                        <p:cTn id="136" dur="1" fill="hold">
                                          <p:stCondLst>
                                            <p:cond delay="0"/>
                                          </p:stCondLst>
                                        </p:cTn>
                                        <p:tgtEl>
                                          <p:spTgt spid="35"/>
                                        </p:tgtEl>
                                        <p:attrNameLst>
                                          <p:attrName>style.visibility</p:attrName>
                                        </p:attrNameLst>
                                      </p:cBhvr>
                                      <p:to>
                                        <p:strVal val="visible"/>
                                      </p:to>
                                    </p:set>
                                    <p:animEffect transition="in" filter="blinds(horizontal)">
                                      <p:cBhvr>
                                        <p:cTn id="137" dur="500"/>
                                        <p:tgtEl>
                                          <p:spTgt spid="35"/>
                                        </p:tgtEl>
                                      </p:cBhvr>
                                    </p:animEffect>
                                  </p:childTnLst>
                                </p:cTn>
                              </p:par>
                            </p:childTnLst>
                          </p:cTn>
                        </p:par>
                      </p:childTnLst>
                    </p:cTn>
                  </p:par>
                  <p:par>
                    <p:cTn id="138" fill="hold">
                      <p:stCondLst>
                        <p:cond delay="indefinite"/>
                      </p:stCondLst>
                      <p:childTnLst>
                        <p:par>
                          <p:cTn id="139" fill="hold">
                            <p:stCondLst>
                              <p:cond delay="0"/>
                            </p:stCondLst>
                            <p:childTnLst>
                              <p:par>
                                <p:cTn id="140" presetID="3" presetClass="exit" presetSubtype="10" fill="hold" grpId="1" nodeType="clickEffect">
                                  <p:stCondLst>
                                    <p:cond delay="0"/>
                                  </p:stCondLst>
                                  <p:childTnLst>
                                    <p:animEffect transition="out" filter="blinds(horizontal)">
                                      <p:cBhvr>
                                        <p:cTn id="141" dur="500"/>
                                        <p:tgtEl>
                                          <p:spTgt spid="29"/>
                                        </p:tgtEl>
                                      </p:cBhvr>
                                    </p:animEffect>
                                    <p:set>
                                      <p:cBhvr>
                                        <p:cTn id="142" dur="1" fill="hold">
                                          <p:stCondLst>
                                            <p:cond delay="499"/>
                                          </p:stCondLst>
                                        </p:cTn>
                                        <p:tgtEl>
                                          <p:spTgt spid="29"/>
                                        </p:tgtEl>
                                        <p:attrNameLst>
                                          <p:attrName>style.visibility</p:attrName>
                                        </p:attrNameLst>
                                      </p:cBhvr>
                                      <p:to>
                                        <p:strVal val="hidden"/>
                                      </p:to>
                                    </p:set>
                                  </p:childTnLst>
                                </p:cTn>
                              </p:par>
                              <p:par>
                                <p:cTn id="143" presetID="3" presetClass="exit" presetSubtype="10" fill="hold" grpId="1" nodeType="withEffect">
                                  <p:stCondLst>
                                    <p:cond delay="0"/>
                                  </p:stCondLst>
                                  <p:childTnLst>
                                    <p:animEffect transition="out" filter="blinds(horizontal)">
                                      <p:cBhvr>
                                        <p:cTn id="144" dur="500"/>
                                        <p:tgtEl>
                                          <p:spTgt spid="31"/>
                                        </p:tgtEl>
                                      </p:cBhvr>
                                    </p:animEffect>
                                    <p:set>
                                      <p:cBhvr>
                                        <p:cTn id="145" dur="1" fill="hold">
                                          <p:stCondLst>
                                            <p:cond delay="499"/>
                                          </p:stCondLst>
                                        </p:cTn>
                                        <p:tgtEl>
                                          <p:spTgt spid="31"/>
                                        </p:tgtEl>
                                        <p:attrNameLst>
                                          <p:attrName>style.visibility</p:attrName>
                                        </p:attrNameLst>
                                      </p:cBhvr>
                                      <p:to>
                                        <p:strVal val="hidden"/>
                                      </p:to>
                                    </p:set>
                                  </p:childTnLst>
                                </p:cTn>
                              </p:par>
                            </p:childTnLst>
                          </p:cTn>
                        </p:par>
                      </p:childTnLst>
                    </p:cTn>
                  </p:par>
                  <p:par>
                    <p:cTn id="146" fill="hold">
                      <p:stCondLst>
                        <p:cond delay="indefinite"/>
                      </p:stCondLst>
                      <p:childTnLst>
                        <p:par>
                          <p:cTn id="147" fill="hold">
                            <p:stCondLst>
                              <p:cond delay="0"/>
                            </p:stCondLst>
                            <p:childTnLst>
                              <p:par>
                                <p:cTn id="148" presetID="3" presetClass="entr" presetSubtype="10" fill="hold" grpId="0" nodeType="clickEffect">
                                  <p:stCondLst>
                                    <p:cond delay="0"/>
                                  </p:stCondLst>
                                  <p:childTnLst>
                                    <p:set>
                                      <p:cBhvr>
                                        <p:cTn id="149" dur="1" fill="hold">
                                          <p:stCondLst>
                                            <p:cond delay="0"/>
                                          </p:stCondLst>
                                        </p:cTn>
                                        <p:tgtEl>
                                          <p:spTgt spid="32"/>
                                        </p:tgtEl>
                                        <p:attrNameLst>
                                          <p:attrName>style.visibility</p:attrName>
                                        </p:attrNameLst>
                                      </p:cBhvr>
                                      <p:to>
                                        <p:strVal val="visible"/>
                                      </p:to>
                                    </p:set>
                                    <p:animEffect transition="in" filter="blinds(horizontal)">
                                      <p:cBhvr>
                                        <p:cTn id="150" dur="500"/>
                                        <p:tgtEl>
                                          <p:spTgt spid="32"/>
                                        </p:tgtEl>
                                      </p:cBhvr>
                                    </p:animEffect>
                                  </p:childTnLst>
                                </p:cTn>
                              </p:par>
                              <p:par>
                                <p:cTn id="151" presetID="3" presetClass="entr" presetSubtype="10" fill="hold" grpId="0" nodeType="withEffect">
                                  <p:stCondLst>
                                    <p:cond delay="0"/>
                                  </p:stCondLst>
                                  <p:childTnLst>
                                    <p:set>
                                      <p:cBhvr>
                                        <p:cTn id="152" dur="1" fill="hold">
                                          <p:stCondLst>
                                            <p:cond delay="0"/>
                                          </p:stCondLst>
                                        </p:cTn>
                                        <p:tgtEl>
                                          <p:spTgt spid="33"/>
                                        </p:tgtEl>
                                        <p:attrNameLst>
                                          <p:attrName>style.visibility</p:attrName>
                                        </p:attrNameLst>
                                      </p:cBhvr>
                                      <p:to>
                                        <p:strVal val="visible"/>
                                      </p:to>
                                    </p:set>
                                    <p:animEffect transition="in" filter="blinds(horizontal)">
                                      <p:cBhvr>
                                        <p:cTn id="153" dur="500"/>
                                        <p:tgtEl>
                                          <p:spTgt spid="33"/>
                                        </p:tgtEl>
                                      </p:cBhvr>
                                    </p:animEffect>
                                  </p:childTnLst>
                                </p:cTn>
                              </p:par>
                            </p:childTnLst>
                          </p:cTn>
                        </p:par>
                      </p:childTnLst>
                    </p:cTn>
                  </p:par>
                  <p:par>
                    <p:cTn id="154" fill="hold">
                      <p:stCondLst>
                        <p:cond delay="indefinite"/>
                      </p:stCondLst>
                      <p:childTnLst>
                        <p:par>
                          <p:cTn id="155" fill="hold">
                            <p:stCondLst>
                              <p:cond delay="0"/>
                            </p:stCondLst>
                            <p:childTnLst>
                              <p:par>
                                <p:cTn id="156" presetID="3" presetClass="entr" presetSubtype="10" fill="hold" grpId="0" nodeType="clickEffect">
                                  <p:stCondLst>
                                    <p:cond delay="0"/>
                                  </p:stCondLst>
                                  <p:childTnLst>
                                    <p:set>
                                      <p:cBhvr>
                                        <p:cTn id="157" dur="1" fill="hold">
                                          <p:stCondLst>
                                            <p:cond delay="0"/>
                                          </p:stCondLst>
                                        </p:cTn>
                                        <p:tgtEl>
                                          <p:spTgt spid="39"/>
                                        </p:tgtEl>
                                        <p:attrNameLst>
                                          <p:attrName>style.visibility</p:attrName>
                                        </p:attrNameLst>
                                      </p:cBhvr>
                                      <p:to>
                                        <p:strVal val="visible"/>
                                      </p:to>
                                    </p:set>
                                    <p:animEffect transition="in" filter="blinds(horizontal)">
                                      <p:cBhvr>
                                        <p:cTn id="158" dur="500"/>
                                        <p:tgtEl>
                                          <p:spTgt spid="39"/>
                                        </p:tgtEl>
                                      </p:cBhvr>
                                    </p:animEffect>
                                  </p:childTnLst>
                                </p:cTn>
                              </p:par>
                            </p:childTnLst>
                          </p:cTn>
                        </p:par>
                      </p:childTnLst>
                    </p:cTn>
                  </p:par>
                  <p:par>
                    <p:cTn id="159" fill="hold">
                      <p:stCondLst>
                        <p:cond delay="indefinite"/>
                      </p:stCondLst>
                      <p:childTnLst>
                        <p:par>
                          <p:cTn id="160" fill="hold">
                            <p:stCondLst>
                              <p:cond delay="0"/>
                            </p:stCondLst>
                            <p:childTnLst>
                              <p:par>
                                <p:cTn id="161" presetID="3" presetClass="exit" presetSubtype="10" fill="hold" grpId="1" nodeType="clickEffect">
                                  <p:stCondLst>
                                    <p:cond delay="0"/>
                                  </p:stCondLst>
                                  <p:childTnLst>
                                    <p:animEffect transition="out" filter="blinds(horizontal)">
                                      <p:cBhvr>
                                        <p:cTn id="162" dur="500"/>
                                        <p:tgtEl>
                                          <p:spTgt spid="35"/>
                                        </p:tgtEl>
                                      </p:cBhvr>
                                    </p:animEffect>
                                    <p:set>
                                      <p:cBhvr>
                                        <p:cTn id="163" dur="1" fill="hold">
                                          <p:stCondLst>
                                            <p:cond delay="499"/>
                                          </p:stCondLst>
                                        </p:cTn>
                                        <p:tgtEl>
                                          <p:spTgt spid="35"/>
                                        </p:tgtEl>
                                        <p:attrNameLst>
                                          <p:attrName>style.visibility</p:attrName>
                                        </p:attrNameLst>
                                      </p:cBhvr>
                                      <p:to>
                                        <p:strVal val="hidden"/>
                                      </p:to>
                                    </p:set>
                                  </p:childTnLst>
                                </p:cTn>
                              </p:par>
                            </p:childTnLst>
                          </p:cTn>
                        </p:par>
                      </p:childTnLst>
                    </p:cTn>
                  </p:par>
                  <p:par>
                    <p:cTn id="164" fill="hold">
                      <p:stCondLst>
                        <p:cond delay="indefinite"/>
                      </p:stCondLst>
                      <p:childTnLst>
                        <p:par>
                          <p:cTn id="165" fill="hold">
                            <p:stCondLst>
                              <p:cond delay="0"/>
                            </p:stCondLst>
                            <p:childTnLst>
                              <p:par>
                                <p:cTn id="166" presetID="3" presetClass="entr" presetSubtype="10" fill="hold" grpId="0" nodeType="clickEffect">
                                  <p:stCondLst>
                                    <p:cond delay="0"/>
                                  </p:stCondLst>
                                  <p:childTnLst>
                                    <p:set>
                                      <p:cBhvr>
                                        <p:cTn id="167" dur="1" fill="hold">
                                          <p:stCondLst>
                                            <p:cond delay="0"/>
                                          </p:stCondLst>
                                        </p:cTn>
                                        <p:tgtEl>
                                          <p:spTgt spid="36"/>
                                        </p:tgtEl>
                                        <p:attrNameLst>
                                          <p:attrName>style.visibility</p:attrName>
                                        </p:attrNameLst>
                                      </p:cBhvr>
                                      <p:to>
                                        <p:strVal val="visible"/>
                                      </p:to>
                                    </p:set>
                                    <p:animEffect transition="in" filter="blinds(horizontal)">
                                      <p:cBhvr>
                                        <p:cTn id="168" dur="500"/>
                                        <p:tgtEl>
                                          <p:spTgt spid="36"/>
                                        </p:tgtEl>
                                      </p:cBhvr>
                                    </p:animEffect>
                                  </p:childTnLst>
                                </p:cTn>
                              </p:par>
                            </p:childTnLst>
                          </p:cTn>
                        </p:par>
                      </p:childTnLst>
                    </p:cTn>
                  </p:par>
                  <p:par>
                    <p:cTn id="169" fill="hold">
                      <p:stCondLst>
                        <p:cond delay="indefinite"/>
                      </p:stCondLst>
                      <p:childTnLst>
                        <p:par>
                          <p:cTn id="170" fill="hold">
                            <p:stCondLst>
                              <p:cond delay="0"/>
                            </p:stCondLst>
                            <p:childTnLst>
                              <p:par>
                                <p:cTn id="171" presetID="3" presetClass="exit" presetSubtype="10" fill="hold" grpId="1" nodeType="clickEffect">
                                  <p:stCondLst>
                                    <p:cond delay="0"/>
                                  </p:stCondLst>
                                  <p:childTnLst>
                                    <p:animEffect transition="out" filter="blinds(horizontal)">
                                      <p:cBhvr>
                                        <p:cTn id="172" dur="500"/>
                                        <p:tgtEl>
                                          <p:spTgt spid="28"/>
                                        </p:tgtEl>
                                      </p:cBhvr>
                                    </p:animEffect>
                                    <p:set>
                                      <p:cBhvr>
                                        <p:cTn id="173" dur="1" fill="hold">
                                          <p:stCondLst>
                                            <p:cond delay="499"/>
                                          </p:stCondLst>
                                        </p:cTn>
                                        <p:tgtEl>
                                          <p:spTgt spid="28"/>
                                        </p:tgtEl>
                                        <p:attrNameLst>
                                          <p:attrName>style.visibility</p:attrName>
                                        </p:attrNameLst>
                                      </p:cBhvr>
                                      <p:to>
                                        <p:strVal val="hidden"/>
                                      </p:to>
                                    </p:set>
                                  </p:childTnLst>
                                </p:cTn>
                              </p:par>
                              <p:par>
                                <p:cTn id="174" presetID="3" presetClass="exit" presetSubtype="10" fill="hold" grpId="1" nodeType="withEffect">
                                  <p:stCondLst>
                                    <p:cond delay="0"/>
                                  </p:stCondLst>
                                  <p:childTnLst>
                                    <p:animEffect transition="out" filter="blinds(horizontal)">
                                      <p:cBhvr>
                                        <p:cTn id="175" dur="500"/>
                                        <p:tgtEl>
                                          <p:spTgt spid="30"/>
                                        </p:tgtEl>
                                      </p:cBhvr>
                                    </p:animEffect>
                                    <p:set>
                                      <p:cBhvr>
                                        <p:cTn id="176" dur="1" fill="hold">
                                          <p:stCondLst>
                                            <p:cond delay="499"/>
                                          </p:stCondLst>
                                        </p:cTn>
                                        <p:tgtEl>
                                          <p:spTgt spid="30"/>
                                        </p:tgtEl>
                                        <p:attrNameLst>
                                          <p:attrName>style.visibility</p:attrName>
                                        </p:attrNameLst>
                                      </p:cBhvr>
                                      <p:to>
                                        <p:strVal val="hidden"/>
                                      </p:to>
                                    </p:set>
                                  </p:childTnLst>
                                </p:cTn>
                              </p:par>
                              <p:par>
                                <p:cTn id="177" presetID="3" presetClass="exit" presetSubtype="10" fill="hold" grpId="1" nodeType="withEffect">
                                  <p:stCondLst>
                                    <p:cond delay="0"/>
                                  </p:stCondLst>
                                  <p:childTnLst>
                                    <p:animEffect transition="out" filter="blinds(horizontal)">
                                      <p:cBhvr>
                                        <p:cTn id="178" dur="500"/>
                                        <p:tgtEl>
                                          <p:spTgt spid="32"/>
                                        </p:tgtEl>
                                      </p:cBhvr>
                                    </p:animEffect>
                                    <p:set>
                                      <p:cBhvr>
                                        <p:cTn id="179" dur="1" fill="hold">
                                          <p:stCondLst>
                                            <p:cond delay="499"/>
                                          </p:stCondLst>
                                        </p:cTn>
                                        <p:tgtEl>
                                          <p:spTgt spid="32"/>
                                        </p:tgtEl>
                                        <p:attrNameLst>
                                          <p:attrName>style.visibility</p:attrName>
                                        </p:attrNameLst>
                                      </p:cBhvr>
                                      <p:to>
                                        <p:strVal val="hidden"/>
                                      </p:to>
                                    </p:set>
                                  </p:childTnLst>
                                </p:cTn>
                              </p:par>
                              <p:par>
                                <p:cTn id="180" presetID="3" presetClass="exit" presetSubtype="10" fill="hold" grpId="1" nodeType="withEffect">
                                  <p:stCondLst>
                                    <p:cond delay="0"/>
                                  </p:stCondLst>
                                  <p:childTnLst>
                                    <p:animEffect transition="out" filter="blinds(horizontal)">
                                      <p:cBhvr>
                                        <p:cTn id="181" dur="500"/>
                                        <p:tgtEl>
                                          <p:spTgt spid="33"/>
                                        </p:tgtEl>
                                      </p:cBhvr>
                                    </p:animEffect>
                                    <p:set>
                                      <p:cBhvr>
                                        <p:cTn id="182" dur="1" fill="hold">
                                          <p:stCondLst>
                                            <p:cond delay="499"/>
                                          </p:stCondLst>
                                        </p:cTn>
                                        <p:tgtEl>
                                          <p:spTgt spid="33"/>
                                        </p:tgtEl>
                                        <p:attrNameLst>
                                          <p:attrName>style.visibility</p:attrName>
                                        </p:attrNameLst>
                                      </p:cBhvr>
                                      <p:to>
                                        <p:strVal val="hidden"/>
                                      </p:to>
                                    </p:set>
                                  </p:childTnLst>
                                </p:cTn>
                              </p:par>
                            </p:childTnLst>
                          </p:cTn>
                        </p:par>
                      </p:childTnLst>
                    </p:cTn>
                  </p:par>
                  <p:par>
                    <p:cTn id="183" fill="hold">
                      <p:stCondLst>
                        <p:cond delay="indefinite"/>
                      </p:stCondLst>
                      <p:childTnLst>
                        <p:par>
                          <p:cTn id="184" fill="hold">
                            <p:stCondLst>
                              <p:cond delay="0"/>
                            </p:stCondLst>
                            <p:childTnLst>
                              <p:par>
                                <p:cTn id="185" presetID="3" presetClass="exit" presetSubtype="10" fill="hold" grpId="1" nodeType="clickEffect">
                                  <p:stCondLst>
                                    <p:cond delay="0"/>
                                  </p:stCondLst>
                                  <p:childTnLst>
                                    <p:animEffect transition="out" filter="blinds(horizontal)">
                                      <p:cBhvr>
                                        <p:cTn id="186" dur="500"/>
                                        <p:tgtEl>
                                          <p:spTgt spid="36"/>
                                        </p:tgtEl>
                                      </p:cBhvr>
                                    </p:animEffect>
                                    <p:set>
                                      <p:cBhvr>
                                        <p:cTn id="187" dur="1" fill="hold">
                                          <p:stCondLst>
                                            <p:cond delay="499"/>
                                          </p:stCondLst>
                                        </p:cTn>
                                        <p:tgtEl>
                                          <p:spTgt spid="36"/>
                                        </p:tgtEl>
                                        <p:attrNameLst>
                                          <p:attrName>style.visibility</p:attrName>
                                        </p:attrNameLst>
                                      </p:cBhvr>
                                      <p:to>
                                        <p:strVal val="hidden"/>
                                      </p:to>
                                    </p:set>
                                  </p:childTnLst>
                                </p:cTn>
                              </p:par>
                            </p:childTnLst>
                          </p:cTn>
                        </p:par>
                      </p:childTnLst>
                    </p:cTn>
                  </p:par>
                  <p:par>
                    <p:cTn id="188" fill="hold">
                      <p:stCondLst>
                        <p:cond delay="indefinite"/>
                      </p:stCondLst>
                      <p:childTnLst>
                        <p:par>
                          <p:cTn id="189" fill="hold">
                            <p:stCondLst>
                              <p:cond delay="0"/>
                            </p:stCondLst>
                            <p:childTnLst>
                              <p:par>
                                <p:cTn id="190" presetID="3" presetClass="entr" presetSubtype="10" fill="hold" grpId="0" nodeType="clickEffect">
                                  <p:stCondLst>
                                    <p:cond delay="0"/>
                                  </p:stCondLst>
                                  <p:childTnLst>
                                    <p:set>
                                      <p:cBhvr>
                                        <p:cTn id="191" dur="1" fill="hold">
                                          <p:stCondLst>
                                            <p:cond delay="0"/>
                                          </p:stCondLst>
                                        </p:cTn>
                                        <p:tgtEl>
                                          <p:spTgt spid="37"/>
                                        </p:tgtEl>
                                        <p:attrNameLst>
                                          <p:attrName>style.visibility</p:attrName>
                                        </p:attrNameLst>
                                      </p:cBhvr>
                                      <p:to>
                                        <p:strVal val="visible"/>
                                      </p:to>
                                    </p:set>
                                    <p:animEffect transition="in" filter="blinds(horizontal)">
                                      <p:cBhvr>
                                        <p:cTn id="192" dur="500"/>
                                        <p:tgtEl>
                                          <p:spTgt spid="37"/>
                                        </p:tgtEl>
                                      </p:cBhvr>
                                    </p:animEffect>
                                  </p:childTnLst>
                                </p:cTn>
                              </p:par>
                            </p:childTnLst>
                          </p:cTn>
                        </p:par>
                      </p:childTnLst>
                    </p:cTn>
                  </p:par>
                  <p:par>
                    <p:cTn id="193" fill="hold">
                      <p:stCondLst>
                        <p:cond delay="indefinite"/>
                      </p:stCondLst>
                      <p:childTnLst>
                        <p:par>
                          <p:cTn id="194" fill="hold">
                            <p:stCondLst>
                              <p:cond delay="0"/>
                            </p:stCondLst>
                            <p:childTnLst>
                              <p:par>
                                <p:cTn id="195" presetID="3" presetClass="exit" presetSubtype="10" fill="hold" grpId="1" nodeType="clickEffect">
                                  <p:stCondLst>
                                    <p:cond delay="0"/>
                                  </p:stCondLst>
                                  <p:childTnLst>
                                    <p:animEffect transition="out" filter="blinds(horizontal)">
                                      <p:cBhvr>
                                        <p:cTn id="196" dur="500"/>
                                        <p:tgtEl>
                                          <p:spTgt spid="37"/>
                                        </p:tgtEl>
                                      </p:cBhvr>
                                    </p:animEffect>
                                    <p:set>
                                      <p:cBhvr>
                                        <p:cTn id="197" dur="1" fill="hold">
                                          <p:stCondLst>
                                            <p:cond delay="499"/>
                                          </p:stCondLst>
                                        </p:cTn>
                                        <p:tgtEl>
                                          <p:spTgt spid="37"/>
                                        </p:tgtEl>
                                        <p:attrNameLst>
                                          <p:attrName>style.visibility</p:attrName>
                                        </p:attrNameLst>
                                      </p:cBhvr>
                                      <p:to>
                                        <p:strVal val="hidden"/>
                                      </p:to>
                                    </p:set>
                                  </p:childTnLst>
                                </p:cTn>
                              </p:par>
                            </p:childTnLst>
                          </p:cTn>
                        </p:par>
                      </p:childTnLst>
                    </p:cTn>
                  </p:par>
                  <p:par>
                    <p:cTn id="198" fill="hold">
                      <p:stCondLst>
                        <p:cond delay="indefinite"/>
                      </p:stCondLst>
                      <p:childTnLst>
                        <p:par>
                          <p:cTn id="199" fill="hold">
                            <p:stCondLst>
                              <p:cond delay="0"/>
                            </p:stCondLst>
                            <p:childTnLst>
                              <p:par>
                                <p:cTn id="200" presetID="3" presetClass="entr" presetSubtype="10" fill="hold" grpId="0" nodeType="clickEffect">
                                  <p:stCondLst>
                                    <p:cond delay="0"/>
                                  </p:stCondLst>
                                  <p:childTnLst>
                                    <p:set>
                                      <p:cBhvr>
                                        <p:cTn id="201" dur="1" fill="hold">
                                          <p:stCondLst>
                                            <p:cond delay="0"/>
                                          </p:stCondLst>
                                        </p:cTn>
                                        <p:tgtEl>
                                          <p:spTgt spid="43"/>
                                        </p:tgtEl>
                                        <p:attrNameLst>
                                          <p:attrName>style.visibility</p:attrName>
                                        </p:attrNameLst>
                                      </p:cBhvr>
                                      <p:to>
                                        <p:strVal val="visible"/>
                                      </p:to>
                                    </p:set>
                                    <p:animEffect transition="in" filter="blinds(horizontal)">
                                      <p:cBhvr>
                                        <p:cTn id="202" dur="500"/>
                                        <p:tgtEl>
                                          <p:spTgt spid="43"/>
                                        </p:tgtEl>
                                      </p:cBhvr>
                                    </p:animEffect>
                                  </p:childTnLst>
                                </p:cTn>
                              </p:par>
                            </p:childTnLst>
                          </p:cTn>
                        </p:par>
                      </p:childTnLst>
                    </p:cTn>
                  </p:par>
                  <p:par>
                    <p:cTn id="203" fill="hold">
                      <p:stCondLst>
                        <p:cond delay="indefinite"/>
                      </p:stCondLst>
                      <p:childTnLst>
                        <p:par>
                          <p:cTn id="204" fill="hold">
                            <p:stCondLst>
                              <p:cond delay="0"/>
                            </p:stCondLst>
                            <p:childTnLst>
                              <p:par>
                                <p:cTn id="205" presetID="3" presetClass="entr" presetSubtype="10" fill="hold" grpId="0" nodeType="clickEffect">
                                  <p:stCondLst>
                                    <p:cond delay="0"/>
                                  </p:stCondLst>
                                  <p:childTnLst>
                                    <p:set>
                                      <p:cBhvr>
                                        <p:cTn id="206" dur="1" fill="hold">
                                          <p:stCondLst>
                                            <p:cond delay="0"/>
                                          </p:stCondLst>
                                        </p:cTn>
                                        <p:tgtEl>
                                          <p:spTgt spid="42"/>
                                        </p:tgtEl>
                                        <p:attrNameLst>
                                          <p:attrName>style.visibility</p:attrName>
                                        </p:attrNameLst>
                                      </p:cBhvr>
                                      <p:to>
                                        <p:strVal val="visible"/>
                                      </p:to>
                                    </p:set>
                                    <p:animEffect transition="in" filter="blinds(horizontal)">
                                      <p:cBhvr>
                                        <p:cTn id="207" dur="500"/>
                                        <p:tgtEl>
                                          <p:spTgt spid="42"/>
                                        </p:tgtEl>
                                      </p:cBhvr>
                                    </p:animEffect>
                                  </p:childTnLst>
                                </p:cTn>
                              </p:par>
                            </p:childTnLst>
                          </p:cTn>
                        </p:par>
                      </p:childTnLst>
                    </p:cTn>
                  </p:par>
                  <p:par>
                    <p:cTn id="208" fill="hold">
                      <p:stCondLst>
                        <p:cond delay="indefinite"/>
                      </p:stCondLst>
                      <p:childTnLst>
                        <p:par>
                          <p:cTn id="209" fill="hold">
                            <p:stCondLst>
                              <p:cond delay="0"/>
                            </p:stCondLst>
                            <p:childTnLst>
                              <p:par>
                                <p:cTn id="210" presetID="3" presetClass="exit" presetSubtype="10" fill="hold" grpId="1" nodeType="clickEffect">
                                  <p:stCondLst>
                                    <p:cond delay="0"/>
                                  </p:stCondLst>
                                  <p:childTnLst>
                                    <p:animEffect transition="out" filter="blinds(horizontal)">
                                      <p:cBhvr>
                                        <p:cTn id="211" dur="500"/>
                                        <p:tgtEl>
                                          <p:spTgt spid="43"/>
                                        </p:tgtEl>
                                      </p:cBhvr>
                                    </p:animEffect>
                                    <p:set>
                                      <p:cBhvr>
                                        <p:cTn id="212" dur="1" fill="hold">
                                          <p:stCondLst>
                                            <p:cond delay="499"/>
                                          </p:stCondLst>
                                        </p:cTn>
                                        <p:tgtEl>
                                          <p:spTgt spid="4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19" grpId="0"/>
      <p:bldP spid="20" grpId="0"/>
      <p:bldP spid="21" grpId="0" animBg="1"/>
      <p:bldP spid="21" grpId="1" animBg="1"/>
      <p:bldP spid="22" grpId="0"/>
      <p:bldP spid="23" grpId="0"/>
      <p:bldP spid="24" grpId="0"/>
      <p:bldP spid="25" grpId="0"/>
      <p:bldP spid="26" grpId="0" animBg="1"/>
      <p:bldP spid="26" grpId="1" animBg="1"/>
      <p:bldP spid="27" grpId="0" animBg="1"/>
      <p:bldP spid="27" grpId="1" animBg="1"/>
      <p:bldP spid="28" grpId="0" animBg="1"/>
      <p:bldP spid="28" grpId="1" animBg="1"/>
      <p:bldP spid="29" grpId="0" animBg="1"/>
      <p:bldP spid="29" grpId="1" animBg="1"/>
      <p:bldP spid="30" grpId="0" animBg="1"/>
      <p:bldP spid="30" grpId="1" animBg="1"/>
      <p:bldP spid="31" grpId="0" animBg="1"/>
      <p:bldP spid="31" grpId="1" animBg="1"/>
      <p:bldP spid="32" grpId="0" animBg="1"/>
      <p:bldP spid="32" grpId="1" animBg="1"/>
      <p:bldP spid="33" grpId="0" animBg="1"/>
      <p:bldP spid="33" grpId="1" animBg="1"/>
      <p:bldP spid="34" grpId="0" animBg="1"/>
      <p:bldP spid="34" grpId="1" animBg="1"/>
      <p:bldP spid="35" grpId="0" animBg="1"/>
      <p:bldP spid="35" grpId="1" animBg="1"/>
      <p:bldP spid="36" grpId="0" animBg="1"/>
      <p:bldP spid="36" grpId="1" animBg="1"/>
      <p:bldP spid="37" grpId="0" animBg="1"/>
      <p:bldP spid="37" grpId="1" animBg="1"/>
      <p:bldP spid="38" grpId="0"/>
      <p:bldP spid="39" grpId="0"/>
      <p:bldP spid="42" grpId="0"/>
      <p:bldP spid="43" grpId="0" animBg="1"/>
      <p:bldP spid="43" grpId="1"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omic Sans MS" pitchFamily="66" charset="0"/>
              </a:rPr>
              <a:t>Matrix Algebra (3)</a:t>
            </a:r>
            <a:endParaRPr lang="en-GB" dirty="0">
              <a:latin typeface="Comic Sans MS" pitchFamily="66" charset="0"/>
            </a:endParaRPr>
          </a:p>
        </p:txBody>
      </p:sp>
      <p:sp>
        <p:nvSpPr>
          <p:cNvPr id="3" name="Content Placeholder 2"/>
          <p:cNvSpPr>
            <a:spLocks noGrp="1"/>
          </p:cNvSpPr>
          <p:nvPr>
            <p:ph idx="1"/>
          </p:nvPr>
        </p:nvSpPr>
        <p:spPr>
          <a:xfrm>
            <a:off x="457200" y="1600200"/>
            <a:ext cx="4169229" cy="4953000"/>
          </a:xfrm>
        </p:spPr>
        <p:txBody>
          <a:bodyPr>
            <a:normAutofit fontScale="77500" lnSpcReduction="20000"/>
          </a:bodyPr>
          <a:lstStyle/>
          <a:p>
            <a:pPr marL="0" indent="0" algn="ctr">
              <a:buNone/>
            </a:pPr>
            <a:r>
              <a:rPr lang="en-US" sz="1600" b="1" dirty="0" smtClean="0">
                <a:latin typeface="Comic Sans MS" pitchFamily="66" charset="0"/>
              </a:rPr>
              <a:t>Multiplying Matrices together</a:t>
            </a:r>
          </a:p>
          <a:p>
            <a:pPr marL="0" indent="0">
              <a:buNone/>
            </a:pPr>
            <a:endParaRPr lang="en-US" sz="1600" dirty="0">
              <a:latin typeface="Comic Sans MS" pitchFamily="66" charset="0"/>
            </a:endParaRPr>
          </a:p>
          <a:p>
            <a:pPr>
              <a:buFont typeface="Wingdings"/>
              <a:buChar char="à"/>
            </a:pPr>
            <a:r>
              <a:rPr lang="en-US" sz="1600" dirty="0" smtClean="0">
                <a:latin typeface="Comic Sans MS" pitchFamily="66" charset="0"/>
                <a:sym typeface="Wingdings" pitchFamily="2" charset="2"/>
              </a:rPr>
              <a:t>When you have more difficult matrices, follow these steps:</a:t>
            </a:r>
          </a:p>
          <a:p>
            <a:pPr>
              <a:buFont typeface="Wingdings"/>
              <a:buChar char="à"/>
            </a:pPr>
            <a:endParaRPr lang="en-US" sz="1600" dirty="0">
              <a:latin typeface="Comic Sans MS" pitchFamily="66" charset="0"/>
              <a:sym typeface="Wingdings" pitchFamily="2" charset="2"/>
            </a:endParaRPr>
          </a:p>
          <a:p>
            <a:pPr>
              <a:buFont typeface="Wingdings"/>
              <a:buChar char="à"/>
            </a:pPr>
            <a:r>
              <a:rPr lang="en-US" sz="1600" dirty="0" smtClean="0">
                <a:latin typeface="Comic Sans MS" pitchFamily="66" charset="0"/>
                <a:sym typeface="Wingdings" pitchFamily="2" charset="2"/>
              </a:rPr>
              <a:t>Write the order of the matrices, and hence the order of the answer.</a:t>
            </a:r>
          </a:p>
          <a:p>
            <a:pPr>
              <a:buFont typeface="Wingdings"/>
              <a:buChar char="à"/>
            </a:pPr>
            <a:endParaRPr lang="en-US" sz="1600" dirty="0">
              <a:latin typeface="Comic Sans MS" pitchFamily="66" charset="0"/>
              <a:sym typeface="Wingdings" pitchFamily="2" charset="2"/>
            </a:endParaRPr>
          </a:p>
          <a:p>
            <a:pPr>
              <a:buFont typeface="Wingdings"/>
              <a:buChar char="à"/>
            </a:pPr>
            <a:r>
              <a:rPr lang="en-US" sz="1600" dirty="0" smtClean="0">
                <a:latin typeface="Comic Sans MS" pitchFamily="66" charset="0"/>
                <a:sym typeface="Wingdings" pitchFamily="2" charset="2"/>
              </a:rPr>
              <a:t>Take the first row of the first matrix, and multiply it by the first column of the second (as you have been doing up until now). Remember these will be added together (write the sum out first…)</a:t>
            </a:r>
          </a:p>
          <a:p>
            <a:pPr>
              <a:buFont typeface="Wingdings"/>
              <a:buChar char="à"/>
            </a:pPr>
            <a:endParaRPr lang="en-US" sz="1600" dirty="0">
              <a:latin typeface="Comic Sans MS" pitchFamily="66" charset="0"/>
              <a:sym typeface="Wingdings" pitchFamily="2" charset="2"/>
            </a:endParaRPr>
          </a:p>
          <a:p>
            <a:pPr>
              <a:buFont typeface="Wingdings"/>
              <a:buChar char="à"/>
            </a:pPr>
            <a:r>
              <a:rPr lang="en-US" sz="1600" dirty="0" smtClean="0">
                <a:latin typeface="Comic Sans MS" pitchFamily="66" charset="0"/>
                <a:sym typeface="Wingdings" pitchFamily="2" charset="2"/>
              </a:rPr>
              <a:t>Then continue using the first row and multiply by the next column (if there is one). Write the answer down next to the first (horizontally)</a:t>
            </a:r>
          </a:p>
          <a:p>
            <a:pPr>
              <a:buFont typeface="Wingdings"/>
              <a:buChar char="à"/>
            </a:pPr>
            <a:endParaRPr lang="en-US" sz="1600" dirty="0">
              <a:latin typeface="Comic Sans MS" pitchFamily="66" charset="0"/>
              <a:sym typeface="Wingdings" pitchFamily="2" charset="2"/>
            </a:endParaRPr>
          </a:p>
          <a:p>
            <a:pPr>
              <a:buFont typeface="Wingdings"/>
              <a:buChar char="à"/>
            </a:pPr>
            <a:r>
              <a:rPr lang="en-US" sz="1600" dirty="0" smtClean="0">
                <a:latin typeface="Comic Sans MS" pitchFamily="66" charset="0"/>
                <a:sym typeface="Wingdings" pitchFamily="2" charset="2"/>
              </a:rPr>
              <a:t>Once you have used the first row with all the columns, repeat the process but with the second row, (if there is one!) writing these answers </a:t>
            </a:r>
            <a:r>
              <a:rPr lang="en-US" sz="1600" u="sng" dirty="0" smtClean="0">
                <a:latin typeface="Comic Sans MS" pitchFamily="66" charset="0"/>
                <a:sym typeface="Wingdings" pitchFamily="2" charset="2"/>
              </a:rPr>
              <a:t>below</a:t>
            </a:r>
            <a:r>
              <a:rPr lang="en-US" sz="1600" dirty="0" smtClean="0">
                <a:latin typeface="Comic Sans MS" pitchFamily="66" charset="0"/>
                <a:sym typeface="Wingdings" pitchFamily="2" charset="2"/>
              </a:rPr>
              <a:t> the first set</a:t>
            </a:r>
          </a:p>
          <a:p>
            <a:pPr>
              <a:buFont typeface="Wingdings"/>
              <a:buChar char="à"/>
            </a:pPr>
            <a:endParaRPr lang="en-US" sz="1600" dirty="0">
              <a:latin typeface="Comic Sans MS" pitchFamily="66" charset="0"/>
              <a:sym typeface="Wingdings" pitchFamily="2" charset="2"/>
            </a:endParaRPr>
          </a:p>
          <a:p>
            <a:pPr>
              <a:buFont typeface="Wingdings"/>
              <a:buChar char="à"/>
            </a:pPr>
            <a:r>
              <a:rPr lang="en-US" sz="1600" dirty="0" smtClean="0">
                <a:latin typeface="Comic Sans MS" pitchFamily="66" charset="0"/>
                <a:sym typeface="Wingdings" pitchFamily="2" charset="2"/>
              </a:rPr>
              <a:t>Continue until you have used all the rows with all the columns</a:t>
            </a:r>
          </a:p>
          <a:p>
            <a:pPr>
              <a:buFont typeface="Wingdings"/>
              <a:buChar char="à"/>
            </a:pPr>
            <a:endParaRPr lang="en-US" sz="1600" dirty="0" smtClean="0">
              <a:latin typeface="Comic Sans MS" pitchFamily="66" charset="0"/>
              <a:sym typeface="Wingdings" pitchFamily="2" charset="2"/>
            </a:endParaRPr>
          </a:p>
          <a:p>
            <a:pPr>
              <a:buFont typeface="Wingdings"/>
              <a:buChar char="à"/>
            </a:pPr>
            <a:r>
              <a:rPr lang="en-US" sz="1600" dirty="0" smtClean="0">
                <a:latin typeface="Comic Sans MS" pitchFamily="66" charset="0"/>
                <a:sym typeface="Wingdings" pitchFamily="2" charset="2"/>
              </a:rPr>
              <a:t>Then calculate each sum – it will already be set out in the correct position!</a:t>
            </a:r>
            <a:endParaRPr lang="en-US" sz="1600" dirty="0">
              <a:latin typeface="Comic Sans MS" pitchFamily="66" charset="0"/>
              <a:sym typeface="Wingdings" pitchFamily="2" charset="2"/>
            </a:endParaRPr>
          </a:p>
          <a:p>
            <a:pPr>
              <a:buFont typeface="Wingdings"/>
              <a:buChar char="à"/>
            </a:pPr>
            <a:endParaRPr lang="en-US" sz="1600" dirty="0">
              <a:latin typeface="Comic Sans MS" pitchFamily="66" charset="0"/>
              <a:sym typeface="Wingdings" pitchFamily="2" charset="2"/>
            </a:endParaRPr>
          </a:p>
          <a:p>
            <a:pPr>
              <a:buFont typeface="Wingdings"/>
              <a:buChar char="à"/>
            </a:pPr>
            <a:r>
              <a:rPr lang="en-US" sz="1600" dirty="0" smtClean="0">
                <a:latin typeface="Comic Sans MS" pitchFamily="66" charset="0"/>
                <a:sym typeface="Wingdings" pitchFamily="2" charset="2"/>
              </a:rPr>
              <a:t>Lets see an example!</a:t>
            </a:r>
            <a:endParaRPr lang="en-GB" sz="1600" dirty="0">
              <a:latin typeface="Comic Sans MS" pitchFamily="66" charset="0"/>
            </a:endParaRPr>
          </a:p>
        </p:txBody>
      </p:sp>
      <p:pic>
        <p:nvPicPr>
          <p:cNvPr id="4" name="Picture 2" descr="http://cnx.org/content/m32159/latest/matrixMultipl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200" y="97521"/>
            <a:ext cx="2008102" cy="697137"/>
          </a:xfrm>
          <a:prstGeom prst="rect">
            <a:avLst/>
          </a:prstGeom>
          <a:noFill/>
          <a:extLst>
            <a:ext uri="{909E8E84-426E-40DD-AFC4-6F175D3DCCD1}">
              <a14:hiddenFill xmlns:a14="http://schemas.microsoft.com/office/drawing/2010/main">
                <a:solidFill>
                  <a:srgbClr val="FFFFFF"/>
                </a:solidFill>
              </a14:hiddenFill>
            </a:ext>
          </a:extLst>
        </p:spPr>
      </p:pic>
      <p:sp>
        <p:nvSpPr>
          <p:cNvPr id="18" name="TextBox 17"/>
          <p:cNvSpPr txBox="1"/>
          <p:nvPr/>
        </p:nvSpPr>
        <p:spPr>
          <a:xfrm>
            <a:off x="5105400" y="1524000"/>
            <a:ext cx="2130711" cy="307777"/>
          </a:xfrm>
          <a:prstGeom prst="rect">
            <a:avLst/>
          </a:prstGeom>
          <a:noFill/>
        </p:spPr>
        <p:txBody>
          <a:bodyPr wrap="none" rtlCol="0">
            <a:spAutoFit/>
          </a:bodyPr>
          <a:lstStyle/>
          <a:p>
            <a:r>
              <a:rPr lang="en-US" sz="1400" dirty="0" smtClean="0">
                <a:latin typeface="Comic Sans MS" pitchFamily="66" charset="0"/>
              </a:rPr>
              <a:t>Calculate the following:</a:t>
            </a:r>
            <a:endParaRPr lang="en-GB" sz="1400" dirty="0">
              <a:latin typeface="Comic Sans MS" pitchFamily="66" charset="0"/>
            </a:endParaRPr>
          </a:p>
        </p:txBody>
      </p:sp>
      <mc:AlternateContent xmlns:mc="http://schemas.openxmlformats.org/markup-compatibility/2006" xmlns:a14="http://schemas.microsoft.com/office/drawing/2010/main">
        <mc:Choice Requires="a14">
          <p:sp>
            <p:nvSpPr>
              <p:cNvPr id="19" name="TextBox 18"/>
              <p:cNvSpPr txBox="1"/>
              <p:nvPr/>
            </p:nvSpPr>
            <p:spPr>
              <a:xfrm>
                <a:off x="5410200" y="1828800"/>
                <a:ext cx="549958" cy="823110"/>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d>
                        <m:dPr>
                          <m:begChr m:val="["/>
                          <m:endChr m:val="]"/>
                          <m:ctrlPr>
                            <a:rPr lang="en-GB" i="1" smtClean="0">
                              <a:latin typeface="Cambria Math"/>
                            </a:rPr>
                          </m:ctrlPr>
                        </m:dPr>
                        <m:e>
                          <m:m>
                            <m:mPr>
                              <m:mcs>
                                <m:mc>
                                  <m:mcPr>
                                    <m:count m:val="1"/>
                                    <m:mcJc m:val="center"/>
                                  </m:mcPr>
                                </m:mc>
                              </m:mcs>
                              <m:ctrlPr>
                                <a:rPr lang="en-GB" i="1" smtClean="0">
                                  <a:latin typeface="Cambria Math"/>
                                </a:rPr>
                              </m:ctrlPr>
                            </m:mPr>
                            <m:mr>
                              <m:e>
                                <m:r>
                                  <m:rPr>
                                    <m:brk m:alnAt="7"/>
                                  </m:rPr>
                                  <a:rPr lang="en-US" b="0" i="1" smtClean="0">
                                    <a:latin typeface="Cambria Math"/>
                                  </a:rPr>
                                  <m:t>1</m:t>
                                </m:r>
                              </m:e>
                            </m:mr>
                            <m:mr>
                              <m:e>
                                <m:r>
                                  <a:rPr lang="en-US" b="0" i="1" smtClean="0">
                                    <a:latin typeface="Cambria Math"/>
                                  </a:rPr>
                                  <m:t>5</m:t>
                                </m:r>
                              </m:e>
                            </m:mr>
                            <m:mr>
                              <m:e>
                                <m:r>
                                  <a:rPr lang="en-US" b="0" i="1" smtClean="0">
                                    <a:latin typeface="Cambria Math"/>
                                  </a:rPr>
                                  <m:t>4</m:t>
                                </m:r>
                              </m:e>
                            </m:mr>
                          </m:m>
                        </m:e>
                      </m:d>
                    </m:oMath>
                  </m:oMathPara>
                </a14:m>
                <a:endParaRPr lang="en-GB" dirty="0"/>
              </a:p>
            </p:txBody>
          </p:sp>
        </mc:Choice>
        <mc:Fallback xmlns="">
          <p:sp>
            <p:nvSpPr>
              <p:cNvPr id="19" name="TextBox 18"/>
              <p:cNvSpPr txBox="1">
                <a:spLocks noRot="1" noChangeAspect="1" noMove="1" noResize="1" noEditPoints="1" noAdjustHandles="1" noChangeArrowheads="1" noChangeShapeType="1" noTextEdit="1"/>
              </p:cNvSpPr>
              <p:nvPr/>
            </p:nvSpPr>
            <p:spPr>
              <a:xfrm>
                <a:off x="5410200" y="1828800"/>
                <a:ext cx="549958" cy="823110"/>
              </a:xfrm>
              <a:prstGeom prst="rect">
                <a:avLst/>
              </a:prstGeom>
              <a:blipFill rotWithShape="1">
                <a:blip r:embed="rId3"/>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20" name="TextBox 19"/>
              <p:cNvSpPr txBox="1"/>
              <p:nvPr/>
            </p:nvSpPr>
            <p:spPr>
              <a:xfrm>
                <a:off x="5715000" y="2057400"/>
                <a:ext cx="886460"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d>
                        <m:dPr>
                          <m:begChr m:val="["/>
                          <m:endChr m:val="]"/>
                          <m:ctrlPr>
                            <a:rPr lang="en-GB" i="1" smtClean="0">
                              <a:latin typeface="Cambria Math"/>
                            </a:rPr>
                          </m:ctrlPr>
                        </m:dPr>
                        <m:e>
                          <m:m>
                            <m:mPr>
                              <m:mcs>
                                <m:mc>
                                  <m:mcPr>
                                    <m:count m:val="2"/>
                                    <m:mcJc m:val="center"/>
                                  </m:mcPr>
                                </m:mc>
                              </m:mcs>
                              <m:ctrlPr>
                                <a:rPr lang="en-GB" i="1" smtClean="0">
                                  <a:latin typeface="Cambria Math"/>
                                </a:rPr>
                              </m:ctrlPr>
                            </m:mPr>
                            <m:mr>
                              <m:e>
                                <m:r>
                                  <m:rPr>
                                    <m:brk m:alnAt="7"/>
                                  </m:rPr>
                                  <a:rPr lang="en-US" b="0" i="1" smtClean="0">
                                    <a:latin typeface="Cambria Math"/>
                                  </a:rPr>
                                  <m:t>4</m:t>
                                </m:r>
                              </m:e>
                              <m:e>
                                <m:r>
                                  <a:rPr lang="en-US" b="0" i="1" smtClean="0">
                                    <a:latin typeface="Cambria Math"/>
                                  </a:rPr>
                                  <m:t>3</m:t>
                                </m:r>
                              </m:e>
                            </m:mr>
                          </m:m>
                        </m:e>
                      </m:d>
                    </m:oMath>
                  </m:oMathPara>
                </a14:m>
                <a:endParaRPr lang="en-GB" dirty="0"/>
              </a:p>
            </p:txBody>
          </p:sp>
        </mc:Choice>
        <mc:Fallback xmlns="">
          <p:sp>
            <p:nvSpPr>
              <p:cNvPr id="20" name="TextBox 19"/>
              <p:cNvSpPr txBox="1">
                <a:spLocks noRot="1" noChangeAspect="1" noMove="1" noResize="1" noEditPoints="1" noAdjustHandles="1" noChangeArrowheads="1" noChangeShapeType="1" noTextEdit="1"/>
              </p:cNvSpPr>
              <p:nvPr/>
            </p:nvSpPr>
            <p:spPr>
              <a:xfrm>
                <a:off x="5715000" y="2057400"/>
                <a:ext cx="886460" cy="369332"/>
              </a:xfrm>
              <a:prstGeom prst="rect">
                <a:avLst/>
              </a:prstGeom>
              <a:blipFill rotWithShape="1">
                <a:blip r:embed="rId4"/>
                <a:stretch>
                  <a:fillRect/>
                </a:stretch>
              </a:blipFill>
            </p:spPr>
            <p:txBody>
              <a:bodyPr/>
              <a:lstStyle/>
              <a:p>
                <a:r>
                  <a:rPr lang="en-GB">
                    <a:noFill/>
                  </a:rPr>
                  <a:t> </a:t>
                </a:r>
              </a:p>
            </p:txBody>
          </p:sp>
        </mc:Fallback>
      </mc:AlternateContent>
      <p:sp>
        <p:nvSpPr>
          <p:cNvPr id="21" name="Rectangle 20"/>
          <p:cNvSpPr/>
          <p:nvPr/>
        </p:nvSpPr>
        <p:spPr>
          <a:xfrm>
            <a:off x="838200" y="2438400"/>
            <a:ext cx="3505200" cy="457200"/>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 name="TextBox 21"/>
          <p:cNvSpPr txBox="1"/>
          <p:nvPr/>
        </p:nvSpPr>
        <p:spPr>
          <a:xfrm>
            <a:off x="5334000" y="2667000"/>
            <a:ext cx="585417" cy="307777"/>
          </a:xfrm>
          <a:prstGeom prst="rect">
            <a:avLst/>
          </a:prstGeom>
          <a:noFill/>
        </p:spPr>
        <p:txBody>
          <a:bodyPr wrap="none" rtlCol="0">
            <a:spAutoFit/>
          </a:bodyPr>
          <a:lstStyle/>
          <a:p>
            <a:r>
              <a:rPr lang="en-US" sz="1400" dirty="0" smtClean="0">
                <a:solidFill>
                  <a:srgbClr val="FF0000"/>
                </a:solidFill>
                <a:latin typeface="Comic Sans MS" pitchFamily="66" charset="0"/>
              </a:rPr>
              <a:t>3 x 1</a:t>
            </a:r>
            <a:endParaRPr lang="en-GB" sz="1400" dirty="0">
              <a:solidFill>
                <a:srgbClr val="FF0000"/>
              </a:solidFill>
              <a:latin typeface="Comic Sans MS" pitchFamily="66" charset="0"/>
            </a:endParaRPr>
          </a:p>
        </p:txBody>
      </p:sp>
      <p:sp>
        <p:nvSpPr>
          <p:cNvPr id="23" name="TextBox 22"/>
          <p:cNvSpPr txBox="1"/>
          <p:nvPr/>
        </p:nvSpPr>
        <p:spPr>
          <a:xfrm>
            <a:off x="5943600" y="2667000"/>
            <a:ext cx="585417" cy="307777"/>
          </a:xfrm>
          <a:prstGeom prst="rect">
            <a:avLst/>
          </a:prstGeom>
          <a:noFill/>
        </p:spPr>
        <p:txBody>
          <a:bodyPr wrap="none" rtlCol="0">
            <a:spAutoFit/>
          </a:bodyPr>
          <a:lstStyle/>
          <a:p>
            <a:r>
              <a:rPr lang="en-US" sz="1400" dirty="0" smtClean="0">
                <a:solidFill>
                  <a:srgbClr val="FF0000"/>
                </a:solidFill>
                <a:latin typeface="Comic Sans MS" pitchFamily="66" charset="0"/>
              </a:rPr>
              <a:t>1 x 2</a:t>
            </a:r>
            <a:endParaRPr lang="en-GB" sz="1400" dirty="0">
              <a:solidFill>
                <a:srgbClr val="FF0000"/>
              </a:solidFill>
              <a:latin typeface="Comic Sans MS" pitchFamily="66" charset="0"/>
            </a:endParaRPr>
          </a:p>
        </p:txBody>
      </p:sp>
      <p:sp>
        <p:nvSpPr>
          <p:cNvPr id="24" name="TextBox 23"/>
          <p:cNvSpPr txBox="1"/>
          <p:nvPr/>
        </p:nvSpPr>
        <p:spPr>
          <a:xfrm>
            <a:off x="6934200" y="2657707"/>
            <a:ext cx="614271" cy="307777"/>
          </a:xfrm>
          <a:prstGeom prst="rect">
            <a:avLst/>
          </a:prstGeom>
          <a:noFill/>
        </p:spPr>
        <p:txBody>
          <a:bodyPr wrap="none" rtlCol="0">
            <a:spAutoFit/>
          </a:bodyPr>
          <a:lstStyle/>
          <a:p>
            <a:r>
              <a:rPr lang="en-US" sz="1400" dirty="0" smtClean="0">
                <a:solidFill>
                  <a:srgbClr val="FF0000"/>
                </a:solidFill>
                <a:latin typeface="Comic Sans MS" pitchFamily="66" charset="0"/>
              </a:rPr>
              <a:t>3 x 2</a:t>
            </a:r>
            <a:endParaRPr lang="en-GB" sz="1400" dirty="0">
              <a:solidFill>
                <a:srgbClr val="FF0000"/>
              </a:solidFill>
              <a:latin typeface="Comic Sans MS" pitchFamily="66" charset="0"/>
            </a:endParaRPr>
          </a:p>
        </p:txBody>
      </p:sp>
      <mc:AlternateContent xmlns:mc="http://schemas.openxmlformats.org/markup-compatibility/2006" xmlns:a14="http://schemas.microsoft.com/office/drawing/2010/main">
        <mc:Choice Requires="a14">
          <p:sp>
            <p:nvSpPr>
              <p:cNvPr id="25" name="TextBox 24"/>
              <p:cNvSpPr txBox="1"/>
              <p:nvPr/>
            </p:nvSpPr>
            <p:spPr>
              <a:xfrm>
                <a:off x="6477000" y="1828800"/>
                <a:ext cx="1364283" cy="846963"/>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a:rPr>
                        <m:t>= </m:t>
                      </m:r>
                      <m:d>
                        <m:dPr>
                          <m:begChr m:val="["/>
                          <m:endChr m:val="]"/>
                          <m:ctrlPr>
                            <a:rPr lang="en-GB" i="1" smtClean="0">
                              <a:latin typeface="Cambria Math"/>
                            </a:rPr>
                          </m:ctrlPr>
                        </m:dPr>
                        <m:e>
                          <m:m>
                            <m:mPr>
                              <m:mcs>
                                <m:mc>
                                  <m:mcPr>
                                    <m:count m:val="2"/>
                                    <m:mcJc m:val="center"/>
                                  </m:mcPr>
                                </m:mc>
                              </m:mcs>
                              <m:ctrlPr>
                                <a:rPr lang="en-GB" i="1" smtClean="0">
                                  <a:latin typeface="Cambria Math"/>
                                </a:rPr>
                              </m:ctrlPr>
                            </m:mPr>
                            <m:mr>
                              <m:e/>
                              <m:e/>
                            </m:mr>
                            <m:mr>
                              <m:e/>
                              <m:e/>
                            </m:mr>
                            <m:mr>
                              <m:e/>
                              <m:e/>
                            </m:mr>
                          </m:m>
                        </m:e>
                      </m:d>
                    </m:oMath>
                  </m:oMathPara>
                </a14:m>
                <a:endParaRPr lang="en-GB" dirty="0"/>
              </a:p>
            </p:txBody>
          </p:sp>
        </mc:Choice>
        <mc:Fallback xmlns="">
          <p:sp>
            <p:nvSpPr>
              <p:cNvPr id="25" name="TextBox 24"/>
              <p:cNvSpPr txBox="1">
                <a:spLocks noRot="1" noChangeAspect="1" noMove="1" noResize="1" noEditPoints="1" noAdjustHandles="1" noChangeArrowheads="1" noChangeShapeType="1" noTextEdit="1"/>
              </p:cNvSpPr>
              <p:nvPr/>
            </p:nvSpPr>
            <p:spPr>
              <a:xfrm>
                <a:off x="6477000" y="1828800"/>
                <a:ext cx="1364283" cy="846963"/>
              </a:xfrm>
              <a:prstGeom prst="rect">
                <a:avLst/>
              </a:prstGeom>
              <a:blipFill rotWithShape="1">
                <a:blip r:embed="rId5"/>
                <a:stretch>
                  <a:fillRect/>
                </a:stretch>
              </a:blipFill>
            </p:spPr>
            <p:txBody>
              <a:bodyPr/>
              <a:lstStyle/>
              <a:p>
                <a:r>
                  <a:rPr lang="en-GB">
                    <a:noFill/>
                  </a:rPr>
                  <a:t> </a:t>
                </a:r>
              </a:p>
            </p:txBody>
          </p:sp>
        </mc:Fallback>
      </mc:AlternateContent>
      <p:sp>
        <p:nvSpPr>
          <p:cNvPr id="26" name="Rectangle 25"/>
          <p:cNvSpPr/>
          <p:nvPr/>
        </p:nvSpPr>
        <p:spPr>
          <a:xfrm>
            <a:off x="5410200" y="2667000"/>
            <a:ext cx="152400" cy="304800"/>
          </a:xfrm>
          <a:prstGeom prst="rect">
            <a:avLst/>
          </a:prstGeom>
          <a:noFill/>
          <a:ln>
            <a:solidFill>
              <a:srgbClr val="0000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7" name="Rectangle 26"/>
          <p:cNvSpPr/>
          <p:nvPr/>
        </p:nvSpPr>
        <p:spPr>
          <a:xfrm>
            <a:off x="6324600" y="2667000"/>
            <a:ext cx="176561" cy="304800"/>
          </a:xfrm>
          <a:prstGeom prst="rect">
            <a:avLst/>
          </a:prstGeom>
          <a:noFill/>
          <a:ln>
            <a:solidFill>
              <a:srgbClr val="0000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4" name="Rectangle 33"/>
          <p:cNvSpPr/>
          <p:nvPr/>
        </p:nvSpPr>
        <p:spPr>
          <a:xfrm>
            <a:off x="823330" y="2988528"/>
            <a:ext cx="3748670" cy="669072"/>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5" name="Rectangle 34"/>
          <p:cNvSpPr/>
          <p:nvPr/>
        </p:nvSpPr>
        <p:spPr>
          <a:xfrm>
            <a:off x="830765" y="3780262"/>
            <a:ext cx="3585118" cy="546411"/>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6" name="Rectangle 35"/>
          <p:cNvSpPr/>
          <p:nvPr/>
        </p:nvSpPr>
        <p:spPr>
          <a:xfrm>
            <a:off x="827048" y="4445618"/>
            <a:ext cx="3744952" cy="659782"/>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7" name="Rectangle 36"/>
          <p:cNvSpPr/>
          <p:nvPr/>
        </p:nvSpPr>
        <p:spPr>
          <a:xfrm>
            <a:off x="838200" y="5257800"/>
            <a:ext cx="3559098" cy="341972"/>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mc:AlternateContent xmlns:mc="http://schemas.openxmlformats.org/markup-compatibility/2006" xmlns:a14="http://schemas.microsoft.com/office/drawing/2010/main">
        <mc:Choice Requires="a14">
          <p:sp>
            <p:nvSpPr>
              <p:cNvPr id="38" name="TextBox 37"/>
              <p:cNvSpPr txBox="1"/>
              <p:nvPr/>
            </p:nvSpPr>
            <p:spPr>
              <a:xfrm>
                <a:off x="5334000" y="3429000"/>
                <a:ext cx="866135" cy="338554"/>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d>
                        <m:dPr>
                          <m:ctrlPr>
                            <a:rPr lang="en-US" sz="1600" b="0" i="1" smtClean="0">
                              <a:latin typeface="Cambria Math"/>
                            </a:rPr>
                          </m:ctrlPr>
                        </m:dPr>
                        <m:e>
                          <m:r>
                            <a:rPr lang="en-US" sz="1600" b="0" i="1" smtClean="0">
                              <a:latin typeface="Cambria Math"/>
                            </a:rPr>
                            <m:t>1</m:t>
                          </m:r>
                          <m:r>
                            <a:rPr lang="en-US" sz="1600" b="0" i="1" smtClean="0">
                              <a:latin typeface="Cambria Math"/>
                              <a:ea typeface="Cambria Math"/>
                            </a:rPr>
                            <m:t>×4</m:t>
                          </m:r>
                        </m:e>
                      </m:d>
                    </m:oMath>
                  </m:oMathPara>
                </a14:m>
                <a:endParaRPr lang="en-GB" sz="1600" dirty="0"/>
              </a:p>
            </p:txBody>
          </p:sp>
        </mc:Choice>
        <mc:Fallback xmlns="">
          <p:sp>
            <p:nvSpPr>
              <p:cNvPr id="38" name="TextBox 37"/>
              <p:cNvSpPr txBox="1">
                <a:spLocks noRot="1" noChangeAspect="1" noMove="1" noResize="1" noEditPoints="1" noAdjustHandles="1" noChangeArrowheads="1" noChangeShapeType="1" noTextEdit="1"/>
              </p:cNvSpPr>
              <p:nvPr/>
            </p:nvSpPr>
            <p:spPr>
              <a:xfrm>
                <a:off x="5334000" y="3429000"/>
                <a:ext cx="866135" cy="338554"/>
              </a:xfrm>
              <a:prstGeom prst="rect">
                <a:avLst/>
              </a:prstGeom>
              <a:blipFill rotWithShape="1">
                <a:blip r:embed="rId6"/>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39" name="TextBox 38"/>
              <p:cNvSpPr txBox="1"/>
              <p:nvPr/>
            </p:nvSpPr>
            <p:spPr>
              <a:xfrm>
                <a:off x="6248400" y="3429000"/>
                <a:ext cx="865750" cy="338554"/>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sz="1600" b="0" i="1" smtClean="0">
                          <a:latin typeface="Cambria Math"/>
                        </a:rPr>
                        <m:t>(1</m:t>
                      </m:r>
                      <m:r>
                        <a:rPr lang="en-US" sz="1600" b="0" i="1" smtClean="0">
                          <a:latin typeface="Cambria Math"/>
                          <a:ea typeface="Cambria Math"/>
                        </a:rPr>
                        <m:t>×3)</m:t>
                      </m:r>
                    </m:oMath>
                  </m:oMathPara>
                </a14:m>
                <a:endParaRPr lang="en-GB" sz="1600" dirty="0"/>
              </a:p>
            </p:txBody>
          </p:sp>
        </mc:Choice>
        <mc:Fallback xmlns="">
          <p:sp>
            <p:nvSpPr>
              <p:cNvPr id="39" name="TextBox 38"/>
              <p:cNvSpPr txBox="1">
                <a:spLocks noRot="1" noChangeAspect="1" noMove="1" noResize="1" noEditPoints="1" noAdjustHandles="1" noChangeArrowheads="1" noChangeShapeType="1" noTextEdit="1"/>
              </p:cNvSpPr>
              <p:nvPr/>
            </p:nvSpPr>
            <p:spPr>
              <a:xfrm>
                <a:off x="6248400" y="3429000"/>
                <a:ext cx="865750" cy="338554"/>
              </a:xfrm>
              <a:prstGeom prst="rect">
                <a:avLst/>
              </a:prstGeom>
              <a:blipFill rotWithShape="1">
                <a:blip r:embed="rId7"/>
                <a:stretch>
                  <a:fillRect b="-9091"/>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42" name="TextBox 41"/>
              <p:cNvSpPr txBox="1"/>
              <p:nvPr/>
            </p:nvSpPr>
            <p:spPr>
              <a:xfrm>
                <a:off x="5334000" y="4800600"/>
                <a:ext cx="1402756" cy="823110"/>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a:rPr>
                        <m:t>=</m:t>
                      </m:r>
                      <m:d>
                        <m:dPr>
                          <m:begChr m:val="["/>
                          <m:endChr m:val="]"/>
                          <m:ctrlPr>
                            <a:rPr lang="en-GB" i="1" smtClean="0">
                              <a:latin typeface="Cambria Math"/>
                            </a:rPr>
                          </m:ctrlPr>
                        </m:dPr>
                        <m:e>
                          <m:m>
                            <m:mPr>
                              <m:mcs>
                                <m:mc>
                                  <m:mcPr>
                                    <m:count m:val="2"/>
                                    <m:mcJc m:val="center"/>
                                  </m:mcPr>
                                </m:mc>
                              </m:mcs>
                              <m:ctrlPr>
                                <a:rPr lang="en-GB" i="1" smtClean="0">
                                  <a:latin typeface="Cambria Math"/>
                                </a:rPr>
                              </m:ctrlPr>
                            </m:mPr>
                            <m:mr>
                              <m:e>
                                <m:r>
                                  <m:rPr>
                                    <m:brk m:alnAt="7"/>
                                  </m:rPr>
                                  <a:rPr lang="en-US" b="0" i="1" smtClean="0">
                                    <a:latin typeface="Cambria Math"/>
                                  </a:rPr>
                                  <m:t>4</m:t>
                                </m:r>
                              </m:e>
                              <m:e>
                                <m:r>
                                  <a:rPr lang="en-US" b="0" i="1" smtClean="0">
                                    <a:latin typeface="Cambria Math"/>
                                  </a:rPr>
                                  <m:t>3</m:t>
                                </m:r>
                              </m:e>
                            </m:mr>
                            <m:mr>
                              <m:e>
                                <m:r>
                                  <a:rPr lang="en-US" b="0" i="1" smtClean="0">
                                    <a:latin typeface="Cambria Math"/>
                                  </a:rPr>
                                  <m:t>20</m:t>
                                </m:r>
                              </m:e>
                              <m:e>
                                <m:r>
                                  <a:rPr lang="en-US" b="0" i="1" smtClean="0">
                                    <a:latin typeface="Cambria Math"/>
                                  </a:rPr>
                                  <m:t>15</m:t>
                                </m:r>
                              </m:e>
                            </m:mr>
                            <m:mr>
                              <m:e>
                                <m:r>
                                  <a:rPr lang="en-US" b="0" i="1" smtClean="0">
                                    <a:latin typeface="Cambria Math"/>
                                  </a:rPr>
                                  <m:t>16</m:t>
                                </m:r>
                              </m:e>
                              <m:e>
                                <m:r>
                                  <a:rPr lang="en-US" b="0" i="1" smtClean="0">
                                    <a:latin typeface="Cambria Math"/>
                                  </a:rPr>
                                  <m:t>12</m:t>
                                </m:r>
                              </m:e>
                            </m:mr>
                          </m:m>
                        </m:e>
                      </m:d>
                    </m:oMath>
                  </m:oMathPara>
                </a14:m>
                <a:endParaRPr lang="en-GB" dirty="0"/>
              </a:p>
            </p:txBody>
          </p:sp>
        </mc:Choice>
        <mc:Fallback xmlns="">
          <p:sp>
            <p:nvSpPr>
              <p:cNvPr id="42" name="TextBox 41"/>
              <p:cNvSpPr txBox="1">
                <a:spLocks noRot="1" noChangeAspect="1" noMove="1" noResize="1" noEditPoints="1" noAdjustHandles="1" noChangeArrowheads="1" noChangeShapeType="1" noTextEdit="1"/>
              </p:cNvSpPr>
              <p:nvPr/>
            </p:nvSpPr>
            <p:spPr>
              <a:xfrm>
                <a:off x="5334000" y="4800600"/>
                <a:ext cx="1402756" cy="823110"/>
              </a:xfrm>
              <a:prstGeom prst="rect">
                <a:avLst/>
              </a:prstGeom>
              <a:blipFill rotWithShape="1">
                <a:blip r:embed="rId8"/>
                <a:stretch>
                  <a:fillRect/>
                </a:stretch>
              </a:blipFill>
            </p:spPr>
            <p:txBody>
              <a:bodyPr/>
              <a:lstStyle/>
              <a:p>
                <a:r>
                  <a:rPr lang="en-GB">
                    <a:noFill/>
                  </a:rPr>
                  <a:t> </a:t>
                </a:r>
              </a:p>
            </p:txBody>
          </p:sp>
        </mc:Fallback>
      </mc:AlternateContent>
      <p:sp>
        <p:nvSpPr>
          <p:cNvPr id="43" name="Rectangle 42"/>
          <p:cNvSpPr/>
          <p:nvPr/>
        </p:nvSpPr>
        <p:spPr>
          <a:xfrm>
            <a:off x="838200" y="5715000"/>
            <a:ext cx="3733800" cy="418172"/>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Oval 4"/>
          <p:cNvSpPr/>
          <p:nvPr/>
        </p:nvSpPr>
        <p:spPr>
          <a:xfrm>
            <a:off x="5534722" y="1832517"/>
            <a:ext cx="304800" cy="3048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0" name="Oval 39"/>
          <p:cNvSpPr/>
          <p:nvPr/>
        </p:nvSpPr>
        <p:spPr>
          <a:xfrm>
            <a:off x="6175917" y="2085278"/>
            <a:ext cx="304800" cy="3048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1" name="Oval 40"/>
          <p:cNvSpPr/>
          <p:nvPr/>
        </p:nvSpPr>
        <p:spPr>
          <a:xfrm>
            <a:off x="5843239" y="2085278"/>
            <a:ext cx="304800" cy="3048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4" name="Oval 43"/>
          <p:cNvSpPr/>
          <p:nvPr/>
        </p:nvSpPr>
        <p:spPr>
          <a:xfrm>
            <a:off x="5531005" y="2074127"/>
            <a:ext cx="304800" cy="3048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5" name="Oval 44"/>
          <p:cNvSpPr/>
          <p:nvPr/>
        </p:nvSpPr>
        <p:spPr>
          <a:xfrm>
            <a:off x="5527288" y="2338039"/>
            <a:ext cx="304800" cy="3048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mc:AlternateContent xmlns:mc="http://schemas.openxmlformats.org/markup-compatibility/2006" xmlns:a14="http://schemas.microsoft.com/office/drawing/2010/main">
        <mc:Choice Requires="a14">
          <p:sp>
            <p:nvSpPr>
              <p:cNvPr id="46" name="TextBox 45"/>
              <p:cNvSpPr txBox="1"/>
              <p:nvPr/>
            </p:nvSpPr>
            <p:spPr>
              <a:xfrm>
                <a:off x="5334000" y="3810000"/>
                <a:ext cx="866135" cy="338554"/>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d>
                        <m:dPr>
                          <m:ctrlPr>
                            <a:rPr lang="en-US" sz="1600" b="0" i="1" smtClean="0">
                              <a:latin typeface="Cambria Math"/>
                            </a:rPr>
                          </m:ctrlPr>
                        </m:dPr>
                        <m:e>
                          <m:r>
                            <a:rPr lang="en-US" sz="1600" b="0" i="1" smtClean="0">
                              <a:latin typeface="Cambria Math"/>
                            </a:rPr>
                            <m:t>5</m:t>
                          </m:r>
                          <m:r>
                            <a:rPr lang="en-US" sz="1600" b="0" i="1" smtClean="0">
                              <a:latin typeface="Cambria Math"/>
                              <a:ea typeface="Cambria Math"/>
                            </a:rPr>
                            <m:t>×4</m:t>
                          </m:r>
                        </m:e>
                      </m:d>
                    </m:oMath>
                  </m:oMathPara>
                </a14:m>
                <a:endParaRPr lang="en-GB" sz="1600" dirty="0"/>
              </a:p>
            </p:txBody>
          </p:sp>
        </mc:Choice>
        <mc:Fallback xmlns="">
          <p:sp>
            <p:nvSpPr>
              <p:cNvPr id="46" name="TextBox 45"/>
              <p:cNvSpPr txBox="1">
                <a:spLocks noRot="1" noChangeAspect="1" noMove="1" noResize="1" noEditPoints="1" noAdjustHandles="1" noChangeArrowheads="1" noChangeShapeType="1" noTextEdit="1"/>
              </p:cNvSpPr>
              <p:nvPr/>
            </p:nvSpPr>
            <p:spPr>
              <a:xfrm>
                <a:off x="5334000" y="3810000"/>
                <a:ext cx="866135" cy="338554"/>
              </a:xfrm>
              <a:prstGeom prst="rect">
                <a:avLst/>
              </a:prstGeom>
              <a:blipFill rotWithShape="1">
                <a:blip r:embed="rId9"/>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47" name="TextBox 46"/>
              <p:cNvSpPr txBox="1"/>
              <p:nvPr/>
            </p:nvSpPr>
            <p:spPr>
              <a:xfrm>
                <a:off x="6248400" y="3810000"/>
                <a:ext cx="865750" cy="338554"/>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sz="1600" b="0" i="1" smtClean="0">
                          <a:latin typeface="Cambria Math"/>
                        </a:rPr>
                        <m:t>(5</m:t>
                      </m:r>
                      <m:r>
                        <a:rPr lang="en-US" sz="1600" b="0" i="1" smtClean="0">
                          <a:latin typeface="Cambria Math"/>
                          <a:ea typeface="Cambria Math"/>
                        </a:rPr>
                        <m:t>×3)</m:t>
                      </m:r>
                    </m:oMath>
                  </m:oMathPara>
                </a14:m>
                <a:endParaRPr lang="en-GB" sz="1600" dirty="0"/>
              </a:p>
            </p:txBody>
          </p:sp>
        </mc:Choice>
        <mc:Fallback xmlns="">
          <p:sp>
            <p:nvSpPr>
              <p:cNvPr id="47" name="TextBox 46"/>
              <p:cNvSpPr txBox="1">
                <a:spLocks noRot="1" noChangeAspect="1" noMove="1" noResize="1" noEditPoints="1" noAdjustHandles="1" noChangeArrowheads="1" noChangeShapeType="1" noTextEdit="1"/>
              </p:cNvSpPr>
              <p:nvPr/>
            </p:nvSpPr>
            <p:spPr>
              <a:xfrm>
                <a:off x="6248400" y="3810000"/>
                <a:ext cx="865750" cy="338554"/>
              </a:xfrm>
              <a:prstGeom prst="rect">
                <a:avLst/>
              </a:prstGeom>
              <a:blipFill rotWithShape="1">
                <a:blip r:embed="rId10"/>
                <a:stretch>
                  <a:fillRect b="-8929"/>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48" name="TextBox 47"/>
              <p:cNvSpPr txBox="1"/>
              <p:nvPr/>
            </p:nvSpPr>
            <p:spPr>
              <a:xfrm>
                <a:off x="5334000" y="4191000"/>
                <a:ext cx="866135" cy="338554"/>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d>
                        <m:dPr>
                          <m:ctrlPr>
                            <a:rPr lang="en-US" sz="1600" b="0" i="1" smtClean="0">
                              <a:latin typeface="Cambria Math"/>
                            </a:rPr>
                          </m:ctrlPr>
                        </m:dPr>
                        <m:e>
                          <m:r>
                            <a:rPr lang="en-US" sz="1600" b="0" i="1" smtClean="0">
                              <a:latin typeface="Cambria Math"/>
                            </a:rPr>
                            <m:t>4</m:t>
                          </m:r>
                          <m:r>
                            <a:rPr lang="en-US" sz="1600" b="0" i="1" smtClean="0">
                              <a:latin typeface="Cambria Math"/>
                              <a:ea typeface="Cambria Math"/>
                            </a:rPr>
                            <m:t>×4</m:t>
                          </m:r>
                        </m:e>
                      </m:d>
                    </m:oMath>
                  </m:oMathPara>
                </a14:m>
                <a:endParaRPr lang="en-GB" sz="1600" dirty="0"/>
              </a:p>
            </p:txBody>
          </p:sp>
        </mc:Choice>
        <mc:Fallback xmlns="">
          <p:sp>
            <p:nvSpPr>
              <p:cNvPr id="48" name="TextBox 47"/>
              <p:cNvSpPr txBox="1">
                <a:spLocks noRot="1" noChangeAspect="1" noMove="1" noResize="1" noEditPoints="1" noAdjustHandles="1" noChangeArrowheads="1" noChangeShapeType="1" noTextEdit="1"/>
              </p:cNvSpPr>
              <p:nvPr/>
            </p:nvSpPr>
            <p:spPr>
              <a:xfrm>
                <a:off x="5334000" y="4191000"/>
                <a:ext cx="866135" cy="338554"/>
              </a:xfrm>
              <a:prstGeom prst="rect">
                <a:avLst/>
              </a:prstGeom>
              <a:blipFill rotWithShape="1">
                <a:blip r:embed="rId11"/>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49" name="TextBox 48"/>
              <p:cNvSpPr txBox="1"/>
              <p:nvPr/>
            </p:nvSpPr>
            <p:spPr>
              <a:xfrm>
                <a:off x="6248400" y="4191000"/>
                <a:ext cx="865750" cy="338554"/>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sz="1600" b="0" i="1" smtClean="0">
                          <a:latin typeface="Cambria Math"/>
                        </a:rPr>
                        <m:t>(4</m:t>
                      </m:r>
                      <m:r>
                        <a:rPr lang="en-US" sz="1600" b="0" i="1" smtClean="0">
                          <a:latin typeface="Cambria Math"/>
                          <a:ea typeface="Cambria Math"/>
                        </a:rPr>
                        <m:t>×3)</m:t>
                      </m:r>
                    </m:oMath>
                  </m:oMathPara>
                </a14:m>
                <a:endParaRPr lang="en-GB" sz="1600" dirty="0"/>
              </a:p>
            </p:txBody>
          </p:sp>
        </mc:Choice>
        <mc:Fallback xmlns="">
          <p:sp>
            <p:nvSpPr>
              <p:cNvPr id="49" name="TextBox 48"/>
              <p:cNvSpPr txBox="1">
                <a:spLocks noRot="1" noChangeAspect="1" noMove="1" noResize="1" noEditPoints="1" noAdjustHandles="1" noChangeArrowheads="1" noChangeShapeType="1" noTextEdit="1"/>
              </p:cNvSpPr>
              <p:nvPr/>
            </p:nvSpPr>
            <p:spPr>
              <a:xfrm>
                <a:off x="6248400" y="4191000"/>
                <a:ext cx="865750" cy="338554"/>
              </a:xfrm>
              <a:prstGeom prst="rect">
                <a:avLst/>
              </a:prstGeom>
              <a:blipFill rotWithShape="1">
                <a:blip r:embed="rId12"/>
                <a:stretch>
                  <a:fillRect b="-9091"/>
                </a:stretch>
              </a:blipFill>
            </p:spPr>
            <p:txBody>
              <a:bodyPr/>
              <a:lstStyle/>
              <a:p>
                <a:r>
                  <a:rPr lang="en-GB">
                    <a:noFill/>
                  </a:rPr>
                  <a:t> </a:t>
                </a:r>
              </a:p>
            </p:txBody>
          </p:sp>
        </mc:Fallback>
      </mc:AlternateContent>
    </p:spTree>
    <p:extLst>
      <p:ext uri="{BB962C8B-B14F-4D97-AF65-F5344CB8AC3E}">
        <p14:creationId xmlns:p14="http://schemas.microsoft.com/office/powerpoint/2010/main" val="19857646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blinds(horizontal)">
                                      <p:cBhvr>
                                        <p:cTn id="7" dur="500"/>
                                        <p:tgtEl>
                                          <p:spTgt spid="18"/>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0"/>
                                        </p:tgtEl>
                                        <p:attrNameLst>
                                          <p:attrName>style.visibility</p:attrName>
                                        </p:attrNameLst>
                                      </p:cBhvr>
                                      <p:to>
                                        <p:strVal val="visible"/>
                                      </p:to>
                                    </p:set>
                                    <p:animEffect transition="in" filter="blinds(horizontal)">
                                      <p:cBhvr>
                                        <p:cTn id="12" dur="500"/>
                                        <p:tgtEl>
                                          <p:spTgt spid="20"/>
                                        </p:tgtEl>
                                      </p:cBhvr>
                                    </p:animEffect>
                                  </p:childTnLst>
                                </p:cTn>
                              </p:par>
                              <p:par>
                                <p:cTn id="13" presetID="3" presetClass="entr" presetSubtype="10" fill="hold" grpId="0" nodeType="withEffect">
                                  <p:stCondLst>
                                    <p:cond delay="0"/>
                                  </p:stCondLst>
                                  <p:childTnLst>
                                    <p:set>
                                      <p:cBhvr>
                                        <p:cTn id="14" dur="1" fill="hold">
                                          <p:stCondLst>
                                            <p:cond delay="0"/>
                                          </p:stCondLst>
                                        </p:cTn>
                                        <p:tgtEl>
                                          <p:spTgt spid="19"/>
                                        </p:tgtEl>
                                        <p:attrNameLst>
                                          <p:attrName>style.visibility</p:attrName>
                                        </p:attrNameLst>
                                      </p:cBhvr>
                                      <p:to>
                                        <p:strVal val="visible"/>
                                      </p:to>
                                    </p:set>
                                    <p:animEffect transition="in" filter="blinds(horizontal)">
                                      <p:cBhvr>
                                        <p:cTn id="15" dur="500"/>
                                        <p:tgtEl>
                                          <p:spTgt spid="19"/>
                                        </p:tgtEl>
                                      </p:cBhvr>
                                    </p:animEffect>
                                  </p:childTnLst>
                                </p:cTn>
                              </p:par>
                            </p:childTnLst>
                          </p:cTn>
                        </p:par>
                      </p:childTnLst>
                    </p:cTn>
                  </p:par>
                  <p:par>
                    <p:cTn id="16" fill="hold">
                      <p:stCondLst>
                        <p:cond delay="indefinite"/>
                      </p:stCondLst>
                      <p:childTnLst>
                        <p:par>
                          <p:cTn id="17" fill="hold">
                            <p:stCondLst>
                              <p:cond delay="0"/>
                            </p:stCondLst>
                            <p:childTnLst>
                              <p:par>
                                <p:cTn id="18" presetID="3" presetClass="entr" presetSubtype="10" fill="hold" grpId="0" nodeType="clickEffect">
                                  <p:stCondLst>
                                    <p:cond delay="0"/>
                                  </p:stCondLst>
                                  <p:childTnLst>
                                    <p:set>
                                      <p:cBhvr>
                                        <p:cTn id="19" dur="1" fill="hold">
                                          <p:stCondLst>
                                            <p:cond delay="0"/>
                                          </p:stCondLst>
                                        </p:cTn>
                                        <p:tgtEl>
                                          <p:spTgt spid="21"/>
                                        </p:tgtEl>
                                        <p:attrNameLst>
                                          <p:attrName>style.visibility</p:attrName>
                                        </p:attrNameLst>
                                      </p:cBhvr>
                                      <p:to>
                                        <p:strVal val="visible"/>
                                      </p:to>
                                    </p:set>
                                    <p:animEffect transition="in" filter="blinds(horizontal)">
                                      <p:cBhvr>
                                        <p:cTn id="20" dur="500"/>
                                        <p:tgtEl>
                                          <p:spTgt spid="21"/>
                                        </p:tgtEl>
                                      </p:cBhvr>
                                    </p:animEffect>
                                  </p:childTnLst>
                                </p:cTn>
                              </p:par>
                            </p:childTnLst>
                          </p:cTn>
                        </p:par>
                      </p:childTnLst>
                    </p:cTn>
                  </p:par>
                  <p:par>
                    <p:cTn id="21" fill="hold">
                      <p:stCondLst>
                        <p:cond delay="indefinite"/>
                      </p:stCondLst>
                      <p:childTnLst>
                        <p:par>
                          <p:cTn id="22" fill="hold">
                            <p:stCondLst>
                              <p:cond delay="0"/>
                            </p:stCondLst>
                            <p:childTnLst>
                              <p:par>
                                <p:cTn id="23" presetID="3" presetClass="entr" presetSubtype="10" fill="hold" grpId="0" nodeType="clickEffect">
                                  <p:stCondLst>
                                    <p:cond delay="0"/>
                                  </p:stCondLst>
                                  <p:childTnLst>
                                    <p:set>
                                      <p:cBhvr>
                                        <p:cTn id="24" dur="1" fill="hold">
                                          <p:stCondLst>
                                            <p:cond delay="0"/>
                                          </p:stCondLst>
                                        </p:cTn>
                                        <p:tgtEl>
                                          <p:spTgt spid="22"/>
                                        </p:tgtEl>
                                        <p:attrNameLst>
                                          <p:attrName>style.visibility</p:attrName>
                                        </p:attrNameLst>
                                      </p:cBhvr>
                                      <p:to>
                                        <p:strVal val="visible"/>
                                      </p:to>
                                    </p:set>
                                    <p:animEffect transition="in" filter="blinds(horizontal)">
                                      <p:cBhvr>
                                        <p:cTn id="25" dur="500"/>
                                        <p:tgtEl>
                                          <p:spTgt spid="22"/>
                                        </p:tgtEl>
                                      </p:cBhvr>
                                    </p:animEffect>
                                  </p:childTnLst>
                                </p:cTn>
                              </p:par>
                            </p:childTnLst>
                          </p:cTn>
                        </p:par>
                      </p:childTnLst>
                    </p:cTn>
                  </p:par>
                  <p:par>
                    <p:cTn id="26" fill="hold">
                      <p:stCondLst>
                        <p:cond delay="indefinite"/>
                      </p:stCondLst>
                      <p:childTnLst>
                        <p:par>
                          <p:cTn id="27" fill="hold">
                            <p:stCondLst>
                              <p:cond delay="0"/>
                            </p:stCondLst>
                            <p:childTnLst>
                              <p:par>
                                <p:cTn id="28" presetID="3" presetClass="entr" presetSubtype="10" fill="hold" grpId="0" nodeType="clickEffect">
                                  <p:stCondLst>
                                    <p:cond delay="0"/>
                                  </p:stCondLst>
                                  <p:childTnLst>
                                    <p:set>
                                      <p:cBhvr>
                                        <p:cTn id="29" dur="1" fill="hold">
                                          <p:stCondLst>
                                            <p:cond delay="0"/>
                                          </p:stCondLst>
                                        </p:cTn>
                                        <p:tgtEl>
                                          <p:spTgt spid="23"/>
                                        </p:tgtEl>
                                        <p:attrNameLst>
                                          <p:attrName>style.visibility</p:attrName>
                                        </p:attrNameLst>
                                      </p:cBhvr>
                                      <p:to>
                                        <p:strVal val="visible"/>
                                      </p:to>
                                    </p:set>
                                    <p:animEffect transition="in" filter="blinds(horizontal)">
                                      <p:cBhvr>
                                        <p:cTn id="30" dur="500"/>
                                        <p:tgtEl>
                                          <p:spTgt spid="23"/>
                                        </p:tgtEl>
                                      </p:cBhvr>
                                    </p:animEffect>
                                  </p:childTnLst>
                                </p:cTn>
                              </p:par>
                            </p:childTnLst>
                          </p:cTn>
                        </p:par>
                      </p:childTnLst>
                    </p:cTn>
                  </p:par>
                  <p:par>
                    <p:cTn id="31" fill="hold">
                      <p:stCondLst>
                        <p:cond delay="indefinite"/>
                      </p:stCondLst>
                      <p:childTnLst>
                        <p:par>
                          <p:cTn id="32" fill="hold">
                            <p:stCondLst>
                              <p:cond delay="0"/>
                            </p:stCondLst>
                            <p:childTnLst>
                              <p:par>
                                <p:cTn id="33" presetID="3" presetClass="entr" presetSubtype="10" fill="hold" grpId="0" nodeType="clickEffect">
                                  <p:stCondLst>
                                    <p:cond delay="0"/>
                                  </p:stCondLst>
                                  <p:childTnLst>
                                    <p:set>
                                      <p:cBhvr>
                                        <p:cTn id="34" dur="1" fill="hold">
                                          <p:stCondLst>
                                            <p:cond delay="0"/>
                                          </p:stCondLst>
                                        </p:cTn>
                                        <p:tgtEl>
                                          <p:spTgt spid="26"/>
                                        </p:tgtEl>
                                        <p:attrNameLst>
                                          <p:attrName>style.visibility</p:attrName>
                                        </p:attrNameLst>
                                      </p:cBhvr>
                                      <p:to>
                                        <p:strVal val="visible"/>
                                      </p:to>
                                    </p:set>
                                    <p:animEffect transition="in" filter="blinds(horizontal)">
                                      <p:cBhvr>
                                        <p:cTn id="35" dur="500"/>
                                        <p:tgtEl>
                                          <p:spTgt spid="26"/>
                                        </p:tgtEl>
                                      </p:cBhvr>
                                    </p:animEffect>
                                  </p:childTnLst>
                                </p:cTn>
                              </p:par>
                              <p:par>
                                <p:cTn id="36" presetID="3" presetClass="entr" presetSubtype="10" fill="hold" grpId="0" nodeType="withEffect">
                                  <p:stCondLst>
                                    <p:cond delay="0"/>
                                  </p:stCondLst>
                                  <p:childTnLst>
                                    <p:set>
                                      <p:cBhvr>
                                        <p:cTn id="37" dur="1" fill="hold">
                                          <p:stCondLst>
                                            <p:cond delay="0"/>
                                          </p:stCondLst>
                                        </p:cTn>
                                        <p:tgtEl>
                                          <p:spTgt spid="27"/>
                                        </p:tgtEl>
                                        <p:attrNameLst>
                                          <p:attrName>style.visibility</p:attrName>
                                        </p:attrNameLst>
                                      </p:cBhvr>
                                      <p:to>
                                        <p:strVal val="visible"/>
                                      </p:to>
                                    </p:set>
                                    <p:animEffect transition="in" filter="blinds(horizontal)">
                                      <p:cBhvr>
                                        <p:cTn id="38" dur="500"/>
                                        <p:tgtEl>
                                          <p:spTgt spid="27"/>
                                        </p:tgtEl>
                                      </p:cBhvr>
                                    </p:animEffect>
                                  </p:childTnLst>
                                </p:cTn>
                              </p:par>
                            </p:childTnLst>
                          </p:cTn>
                        </p:par>
                      </p:childTnLst>
                    </p:cTn>
                  </p:par>
                  <p:par>
                    <p:cTn id="39" fill="hold">
                      <p:stCondLst>
                        <p:cond delay="indefinite"/>
                      </p:stCondLst>
                      <p:childTnLst>
                        <p:par>
                          <p:cTn id="40" fill="hold">
                            <p:stCondLst>
                              <p:cond delay="0"/>
                            </p:stCondLst>
                            <p:childTnLst>
                              <p:par>
                                <p:cTn id="41" presetID="3" presetClass="entr" presetSubtype="10" fill="hold" grpId="0" nodeType="clickEffect">
                                  <p:stCondLst>
                                    <p:cond delay="0"/>
                                  </p:stCondLst>
                                  <p:childTnLst>
                                    <p:set>
                                      <p:cBhvr>
                                        <p:cTn id="42" dur="1" fill="hold">
                                          <p:stCondLst>
                                            <p:cond delay="0"/>
                                          </p:stCondLst>
                                        </p:cTn>
                                        <p:tgtEl>
                                          <p:spTgt spid="24"/>
                                        </p:tgtEl>
                                        <p:attrNameLst>
                                          <p:attrName>style.visibility</p:attrName>
                                        </p:attrNameLst>
                                      </p:cBhvr>
                                      <p:to>
                                        <p:strVal val="visible"/>
                                      </p:to>
                                    </p:set>
                                    <p:animEffect transition="in" filter="blinds(horizontal)">
                                      <p:cBhvr>
                                        <p:cTn id="43" dur="500"/>
                                        <p:tgtEl>
                                          <p:spTgt spid="24"/>
                                        </p:tgtEl>
                                      </p:cBhvr>
                                    </p:animEffect>
                                  </p:childTnLst>
                                </p:cTn>
                              </p:par>
                            </p:childTnLst>
                          </p:cTn>
                        </p:par>
                      </p:childTnLst>
                    </p:cTn>
                  </p:par>
                  <p:par>
                    <p:cTn id="44" fill="hold">
                      <p:stCondLst>
                        <p:cond delay="indefinite"/>
                      </p:stCondLst>
                      <p:childTnLst>
                        <p:par>
                          <p:cTn id="45" fill="hold">
                            <p:stCondLst>
                              <p:cond delay="0"/>
                            </p:stCondLst>
                            <p:childTnLst>
                              <p:par>
                                <p:cTn id="46" presetID="3" presetClass="exit" presetSubtype="10" fill="hold" grpId="1" nodeType="clickEffect">
                                  <p:stCondLst>
                                    <p:cond delay="0"/>
                                  </p:stCondLst>
                                  <p:childTnLst>
                                    <p:animEffect transition="out" filter="blinds(horizontal)">
                                      <p:cBhvr>
                                        <p:cTn id="47" dur="500"/>
                                        <p:tgtEl>
                                          <p:spTgt spid="26"/>
                                        </p:tgtEl>
                                      </p:cBhvr>
                                    </p:animEffect>
                                    <p:set>
                                      <p:cBhvr>
                                        <p:cTn id="48" dur="1" fill="hold">
                                          <p:stCondLst>
                                            <p:cond delay="499"/>
                                          </p:stCondLst>
                                        </p:cTn>
                                        <p:tgtEl>
                                          <p:spTgt spid="26"/>
                                        </p:tgtEl>
                                        <p:attrNameLst>
                                          <p:attrName>style.visibility</p:attrName>
                                        </p:attrNameLst>
                                      </p:cBhvr>
                                      <p:to>
                                        <p:strVal val="hidden"/>
                                      </p:to>
                                    </p:set>
                                  </p:childTnLst>
                                </p:cTn>
                              </p:par>
                              <p:par>
                                <p:cTn id="49" presetID="3" presetClass="exit" presetSubtype="10" fill="hold" grpId="1" nodeType="withEffect">
                                  <p:stCondLst>
                                    <p:cond delay="0"/>
                                  </p:stCondLst>
                                  <p:childTnLst>
                                    <p:animEffect transition="out" filter="blinds(horizontal)">
                                      <p:cBhvr>
                                        <p:cTn id="50" dur="500"/>
                                        <p:tgtEl>
                                          <p:spTgt spid="27"/>
                                        </p:tgtEl>
                                      </p:cBhvr>
                                    </p:animEffect>
                                    <p:set>
                                      <p:cBhvr>
                                        <p:cTn id="51" dur="1" fill="hold">
                                          <p:stCondLst>
                                            <p:cond delay="499"/>
                                          </p:stCondLst>
                                        </p:cTn>
                                        <p:tgtEl>
                                          <p:spTgt spid="27"/>
                                        </p:tgtEl>
                                        <p:attrNameLst>
                                          <p:attrName>style.visibility</p:attrName>
                                        </p:attrNameLst>
                                      </p:cBhvr>
                                      <p:to>
                                        <p:strVal val="hidden"/>
                                      </p:to>
                                    </p:set>
                                  </p:childTnLst>
                                </p:cTn>
                              </p:par>
                            </p:childTnLst>
                          </p:cTn>
                        </p:par>
                      </p:childTnLst>
                    </p:cTn>
                  </p:par>
                  <p:par>
                    <p:cTn id="52" fill="hold">
                      <p:stCondLst>
                        <p:cond delay="indefinite"/>
                      </p:stCondLst>
                      <p:childTnLst>
                        <p:par>
                          <p:cTn id="53" fill="hold">
                            <p:stCondLst>
                              <p:cond delay="0"/>
                            </p:stCondLst>
                            <p:childTnLst>
                              <p:par>
                                <p:cTn id="54" presetID="3" presetClass="entr" presetSubtype="10" fill="hold" grpId="0" nodeType="clickEffect">
                                  <p:stCondLst>
                                    <p:cond delay="0"/>
                                  </p:stCondLst>
                                  <p:childTnLst>
                                    <p:set>
                                      <p:cBhvr>
                                        <p:cTn id="55" dur="1" fill="hold">
                                          <p:stCondLst>
                                            <p:cond delay="0"/>
                                          </p:stCondLst>
                                        </p:cTn>
                                        <p:tgtEl>
                                          <p:spTgt spid="25"/>
                                        </p:tgtEl>
                                        <p:attrNameLst>
                                          <p:attrName>style.visibility</p:attrName>
                                        </p:attrNameLst>
                                      </p:cBhvr>
                                      <p:to>
                                        <p:strVal val="visible"/>
                                      </p:to>
                                    </p:set>
                                    <p:animEffect transition="in" filter="blinds(horizontal)">
                                      <p:cBhvr>
                                        <p:cTn id="56" dur="500"/>
                                        <p:tgtEl>
                                          <p:spTgt spid="25"/>
                                        </p:tgtEl>
                                      </p:cBhvr>
                                    </p:animEffect>
                                  </p:childTnLst>
                                </p:cTn>
                              </p:par>
                            </p:childTnLst>
                          </p:cTn>
                        </p:par>
                      </p:childTnLst>
                    </p:cTn>
                  </p:par>
                  <p:par>
                    <p:cTn id="57" fill="hold">
                      <p:stCondLst>
                        <p:cond delay="indefinite"/>
                      </p:stCondLst>
                      <p:childTnLst>
                        <p:par>
                          <p:cTn id="58" fill="hold">
                            <p:stCondLst>
                              <p:cond delay="0"/>
                            </p:stCondLst>
                            <p:childTnLst>
                              <p:par>
                                <p:cTn id="59" presetID="3" presetClass="exit" presetSubtype="10" fill="hold" grpId="1" nodeType="clickEffect">
                                  <p:stCondLst>
                                    <p:cond delay="0"/>
                                  </p:stCondLst>
                                  <p:childTnLst>
                                    <p:animEffect transition="out" filter="blinds(horizontal)">
                                      <p:cBhvr>
                                        <p:cTn id="60" dur="500"/>
                                        <p:tgtEl>
                                          <p:spTgt spid="21"/>
                                        </p:tgtEl>
                                      </p:cBhvr>
                                    </p:animEffect>
                                    <p:set>
                                      <p:cBhvr>
                                        <p:cTn id="61" dur="1" fill="hold">
                                          <p:stCondLst>
                                            <p:cond delay="499"/>
                                          </p:stCondLst>
                                        </p:cTn>
                                        <p:tgtEl>
                                          <p:spTgt spid="21"/>
                                        </p:tgtEl>
                                        <p:attrNameLst>
                                          <p:attrName>style.visibility</p:attrName>
                                        </p:attrNameLst>
                                      </p:cBhvr>
                                      <p:to>
                                        <p:strVal val="hidden"/>
                                      </p:to>
                                    </p:set>
                                  </p:childTnLst>
                                </p:cTn>
                              </p:par>
                            </p:childTnLst>
                          </p:cTn>
                        </p:par>
                      </p:childTnLst>
                    </p:cTn>
                  </p:par>
                  <p:par>
                    <p:cTn id="62" fill="hold">
                      <p:stCondLst>
                        <p:cond delay="indefinite"/>
                      </p:stCondLst>
                      <p:childTnLst>
                        <p:par>
                          <p:cTn id="63" fill="hold">
                            <p:stCondLst>
                              <p:cond delay="0"/>
                            </p:stCondLst>
                            <p:childTnLst>
                              <p:par>
                                <p:cTn id="64" presetID="3" presetClass="entr" presetSubtype="10" fill="hold" grpId="0" nodeType="clickEffect">
                                  <p:stCondLst>
                                    <p:cond delay="0"/>
                                  </p:stCondLst>
                                  <p:childTnLst>
                                    <p:set>
                                      <p:cBhvr>
                                        <p:cTn id="65" dur="1" fill="hold">
                                          <p:stCondLst>
                                            <p:cond delay="0"/>
                                          </p:stCondLst>
                                        </p:cTn>
                                        <p:tgtEl>
                                          <p:spTgt spid="34"/>
                                        </p:tgtEl>
                                        <p:attrNameLst>
                                          <p:attrName>style.visibility</p:attrName>
                                        </p:attrNameLst>
                                      </p:cBhvr>
                                      <p:to>
                                        <p:strVal val="visible"/>
                                      </p:to>
                                    </p:set>
                                    <p:animEffect transition="in" filter="blinds(horizontal)">
                                      <p:cBhvr>
                                        <p:cTn id="66" dur="500"/>
                                        <p:tgtEl>
                                          <p:spTgt spid="34"/>
                                        </p:tgtEl>
                                      </p:cBhvr>
                                    </p:animEffect>
                                  </p:childTnLst>
                                </p:cTn>
                              </p:par>
                            </p:childTnLst>
                          </p:cTn>
                        </p:par>
                      </p:childTnLst>
                    </p:cTn>
                  </p:par>
                  <p:par>
                    <p:cTn id="67" fill="hold">
                      <p:stCondLst>
                        <p:cond delay="indefinite"/>
                      </p:stCondLst>
                      <p:childTnLst>
                        <p:par>
                          <p:cTn id="68" fill="hold">
                            <p:stCondLst>
                              <p:cond delay="0"/>
                            </p:stCondLst>
                            <p:childTnLst>
                              <p:par>
                                <p:cTn id="69" presetID="3" presetClass="entr" presetSubtype="10" fill="hold" grpId="0" nodeType="clickEffect">
                                  <p:stCondLst>
                                    <p:cond delay="0"/>
                                  </p:stCondLst>
                                  <p:childTnLst>
                                    <p:set>
                                      <p:cBhvr>
                                        <p:cTn id="70" dur="1" fill="hold">
                                          <p:stCondLst>
                                            <p:cond delay="0"/>
                                          </p:stCondLst>
                                        </p:cTn>
                                        <p:tgtEl>
                                          <p:spTgt spid="5"/>
                                        </p:tgtEl>
                                        <p:attrNameLst>
                                          <p:attrName>style.visibility</p:attrName>
                                        </p:attrNameLst>
                                      </p:cBhvr>
                                      <p:to>
                                        <p:strVal val="visible"/>
                                      </p:to>
                                    </p:set>
                                    <p:animEffect transition="in" filter="blinds(horizontal)">
                                      <p:cBhvr>
                                        <p:cTn id="71" dur="500"/>
                                        <p:tgtEl>
                                          <p:spTgt spid="5"/>
                                        </p:tgtEl>
                                      </p:cBhvr>
                                    </p:animEffect>
                                  </p:childTnLst>
                                </p:cTn>
                              </p:par>
                            </p:childTnLst>
                          </p:cTn>
                        </p:par>
                      </p:childTnLst>
                    </p:cTn>
                  </p:par>
                  <p:par>
                    <p:cTn id="72" fill="hold">
                      <p:stCondLst>
                        <p:cond delay="indefinite"/>
                      </p:stCondLst>
                      <p:childTnLst>
                        <p:par>
                          <p:cTn id="73" fill="hold">
                            <p:stCondLst>
                              <p:cond delay="0"/>
                            </p:stCondLst>
                            <p:childTnLst>
                              <p:par>
                                <p:cTn id="74" presetID="3" presetClass="entr" presetSubtype="10" fill="hold" grpId="0" nodeType="clickEffect">
                                  <p:stCondLst>
                                    <p:cond delay="0"/>
                                  </p:stCondLst>
                                  <p:childTnLst>
                                    <p:set>
                                      <p:cBhvr>
                                        <p:cTn id="75" dur="1" fill="hold">
                                          <p:stCondLst>
                                            <p:cond delay="0"/>
                                          </p:stCondLst>
                                        </p:cTn>
                                        <p:tgtEl>
                                          <p:spTgt spid="41"/>
                                        </p:tgtEl>
                                        <p:attrNameLst>
                                          <p:attrName>style.visibility</p:attrName>
                                        </p:attrNameLst>
                                      </p:cBhvr>
                                      <p:to>
                                        <p:strVal val="visible"/>
                                      </p:to>
                                    </p:set>
                                    <p:animEffect transition="in" filter="blinds(horizontal)">
                                      <p:cBhvr>
                                        <p:cTn id="76" dur="500"/>
                                        <p:tgtEl>
                                          <p:spTgt spid="41"/>
                                        </p:tgtEl>
                                      </p:cBhvr>
                                    </p:animEffect>
                                  </p:childTnLst>
                                </p:cTn>
                              </p:par>
                            </p:childTnLst>
                          </p:cTn>
                        </p:par>
                      </p:childTnLst>
                    </p:cTn>
                  </p:par>
                  <p:par>
                    <p:cTn id="77" fill="hold">
                      <p:stCondLst>
                        <p:cond delay="indefinite"/>
                      </p:stCondLst>
                      <p:childTnLst>
                        <p:par>
                          <p:cTn id="78" fill="hold">
                            <p:stCondLst>
                              <p:cond delay="0"/>
                            </p:stCondLst>
                            <p:childTnLst>
                              <p:par>
                                <p:cTn id="79" presetID="3" presetClass="entr" presetSubtype="10" fill="hold" grpId="0" nodeType="clickEffect">
                                  <p:stCondLst>
                                    <p:cond delay="0"/>
                                  </p:stCondLst>
                                  <p:childTnLst>
                                    <p:set>
                                      <p:cBhvr>
                                        <p:cTn id="80" dur="1" fill="hold">
                                          <p:stCondLst>
                                            <p:cond delay="0"/>
                                          </p:stCondLst>
                                        </p:cTn>
                                        <p:tgtEl>
                                          <p:spTgt spid="38"/>
                                        </p:tgtEl>
                                        <p:attrNameLst>
                                          <p:attrName>style.visibility</p:attrName>
                                        </p:attrNameLst>
                                      </p:cBhvr>
                                      <p:to>
                                        <p:strVal val="visible"/>
                                      </p:to>
                                    </p:set>
                                    <p:animEffect transition="in" filter="blinds(horizontal)">
                                      <p:cBhvr>
                                        <p:cTn id="81" dur="500"/>
                                        <p:tgtEl>
                                          <p:spTgt spid="38"/>
                                        </p:tgtEl>
                                      </p:cBhvr>
                                    </p:animEffect>
                                  </p:childTnLst>
                                </p:cTn>
                              </p:par>
                            </p:childTnLst>
                          </p:cTn>
                        </p:par>
                      </p:childTnLst>
                    </p:cTn>
                  </p:par>
                  <p:par>
                    <p:cTn id="82" fill="hold">
                      <p:stCondLst>
                        <p:cond delay="indefinite"/>
                      </p:stCondLst>
                      <p:childTnLst>
                        <p:par>
                          <p:cTn id="83" fill="hold">
                            <p:stCondLst>
                              <p:cond delay="0"/>
                            </p:stCondLst>
                            <p:childTnLst>
                              <p:par>
                                <p:cTn id="84" presetID="3" presetClass="exit" presetSubtype="10" fill="hold" grpId="1" nodeType="clickEffect">
                                  <p:stCondLst>
                                    <p:cond delay="0"/>
                                  </p:stCondLst>
                                  <p:childTnLst>
                                    <p:animEffect transition="out" filter="blinds(horizontal)">
                                      <p:cBhvr>
                                        <p:cTn id="85" dur="500"/>
                                        <p:tgtEl>
                                          <p:spTgt spid="34"/>
                                        </p:tgtEl>
                                      </p:cBhvr>
                                    </p:animEffect>
                                    <p:set>
                                      <p:cBhvr>
                                        <p:cTn id="86" dur="1" fill="hold">
                                          <p:stCondLst>
                                            <p:cond delay="499"/>
                                          </p:stCondLst>
                                        </p:cTn>
                                        <p:tgtEl>
                                          <p:spTgt spid="34"/>
                                        </p:tgtEl>
                                        <p:attrNameLst>
                                          <p:attrName>style.visibility</p:attrName>
                                        </p:attrNameLst>
                                      </p:cBhvr>
                                      <p:to>
                                        <p:strVal val="hidden"/>
                                      </p:to>
                                    </p:set>
                                  </p:childTnLst>
                                </p:cTn>
                              </p:par>
                            </p:childTnLst>
                          </p:cTn>
                        </p:par>
                      </p:childTnLst>
                    </p:cTn>
                  </p:par>
                  <p:par>
                    <p:cTn id="87" fill="hold">
                      <p:stCondLst>
                        <p:cond delay="indefinite"/>
                      </p:stCondLst>
                      <p:childTnLst>
                        <p:par>
                          <p:cTn id="88" fill="hold">
                            <p:stCondLst>
                              <p:cond delay="0"/>
                            </p:stCondLst>
                            <p:childTnLst>
                              <p:par>
                                <p:cTn id="89" presetID="3" presetClass="entr" presetSubtype="10" fill="hold" grpId="0" nodeType="clickEffect">
                                  <p:stCondLst>
                                    <p:cond delay="0"/>
                                  </p:stCondLst>
                                  <p:childTnLst>
                                    <p:set>
                                      <p:cBhvr>
                                        <p:cTn id="90" dur="1" fill="hold">
                                          <p:stCondLst>
                                            <p:cond delay="0"/>
                                          </p:stCondLst>
                                        </p:cTn>
                                        <p:tgtEl>
                                          <p:spTgt spid="35"/>
                                        </p:tgtEl>
                                        <p:attrNameLst>
                                          <p:attrName>style.visibility</p:attrName>
                                        </p:attrNameLst>
                                      </p:cBhvr>
                                      <p:to>
                                        <p:strVal val="visible"/>
                                      </p:to>
                                    </p:set>
                                    <p:animEffect transition="in" filter="blinds(horizontal)">
                                      <p:cBhvr>
                                        <p:cTn id="91" dur="500"/>
                                        <p:tgtEl>
                                          <p:spTgt spid="35"/>
                                        </p:tgtEl>
                                      </p:cBhvr>
                                    </p:animEffect>
                                  </p:childTnLst>
                                </p:cTn>
                              </p:par>
                            </p:childTnLst>
                          </p:cTn>
                        </p:par>
                      </p:childTnLst>
                    </p:cTn>
                  </p:par>
                  <p:par>
                    <p:cTn id="92" fill="hold">
                      <p:stCondLst>
                        <p:cond delay="indefinite"/>
                      </p:stCondLst>
                      <p:childTnLst>
                        <p:par>
                          <p:cTn id="93" fill="hold">
                            <p:stCondLst>
                              <p:cond delay="0"/>
                            </p:stCondLst>
                            <p:childTnLst>
                              <p:par>
                                <p:cTn id="94" presetID="3" presetClass="exit" presetSubtype="10" fill="hold" grpId="1" nodeType="clickEffect">
                                  <p:stCondLst>
                                    <p:cond delay="0"/>
                                  </p:stCondLst>
                                  <p:childTnLst>
                                    <p:animEffect transition="out" filter="blinds(horizontal)">
                                      <p:cBhvr>
                                        <p:cTn id="95" dur="500"/>
                                        <p:tgtEl>
                                          <p:spTgt spid="41"/>
                                        </p:tgtEl>
                                      </p:cBhvr>
                                    </p:animEffect>
                                    <p:set>
                                      <p:cBhvr>
                                        <p:cTn id="96" dur="1" fill="hold">
                                          <p:stCondLst>
                                            <p:cond delay="499"/>
                                          </p:stCondLst>
                                        </p:cTn>
                                        <p:tgtEl>
                                          <p:spTgt spid="41"/>
                                        </p:tgtEl>
                                        <p:attrNameLst>
                                          <p:attrName>style.visibility</p:attrName>
                                        </p:attrNameLst>
                                      </p:cBhvr>
                                      <p:to>
                                        <p:strVal val="hidden"/>
                                      </p:to>
                                    </p:set>
                                  </p:childTnLst>
                                </p:cTn>
                              </p:par>
                            </p:childTnLst>
                          </p:cTn>
                        </p:par>
                      </p:childTnLst>
                    </p:cTn>
                  </p:par>
                  <p:par>
                    <p:cTn id="97" fill="hold">
                      <p:stCondLst>
                        <p:cond delay="indefinite"/>
                      </p:stCondLst>
                      <p:childTnLst>
                        <p:par>
                          <p:cTn id="98" fill="hold">
                            <p:stCondLst>
                              <p:cond delay="0"/>
                            </p:stCondLst>
                            <p:childTnLst>
                              <p:par>
                                <p:cTn id="99" presetID="3" presetClass="entr" presetSubtype="10" fill="hold" grpId="0" nodeType="clickEffect">
                                  <p:stCondLst>
                                    <p:cond delay="0"/>
                                  </p:stCondLst>
                                  <p:childTnLst>
                                    <p:set>
                                      <p:cBhvr>
                                        <p:cTn id="100" dur="1" fill="hold">
                                          <p:stCondLst>
                                            <p:cond delay="0"/>
                                          </p:stCondLst>
                                        </p:cTn>
                                        <p:tgtEl>
                                          <p:spTgt spid="40"/>
                                        </p:tgtEl>
                                        <p:attrNameLst>
                                          <p:attrName>style.visibility</p:attrName>
                                        </p:attrNameLst>
                                      </p:cBhvr>
                                      <p:to>
                                        <p:strVal val="visible"/>
                                      </p:to>
                                    </p:set>
                                    <p:animEffect transition="in" filter="blinds(horizontal)">
                                      <p:cBhvr>
                                        <p:cTn id="101" dur="500"/>
                                        <p:tgtEl>
                                          <p:spTgt spid="40"/>
                                        </p:tgtEl>
                                      </p:cBhvr>
                                    </p:animEffect>
                                  </p:childTnLst>
                                </p:cTn>
                              </p:par>
                            </p:childTnLst>
                          </p:cTn>
                        </p:par>
                      </p:childTnLst>
                    </p:cTn>
                  </p:par>
                  <p:par>
                    <p:cTn id="102" fill="hold">
                      <p:stCondLst>
                        <p:cond delay="indefinite"/>
                      </p:stCondLst>
                      <p:childTnLst>
                        <p:par>
                          <p:cTn id="103" fill="hold">
                            <p:stCondLst>
                              <p:cond delay="0"/>
                            </p:stCondLst>
                            <p:childTnLst>
                              <p:par>
                                <p:cTn id="104" presetID="3" presetClass="entr" presetSubtype="10" fill="hold" grpId="0" nodeType="clickEffect">
                                  <p:stCondLst>
                                    <p:cond delay="0"/>
                                  </p:stCondLst>
                                  <p:childTnLst>
                                    <p:set>
                                      <p:cBhvr>
                                        <p:cTn id="105" dur="1" fill="hold">
                                          <p:stCondLst>
                                            <p:cond delay="0"/>
                                          </p:stCondLst>
                                        </p:cTn>
                                        <p:tgtEl>
                                          <p:spTgt spid="39"/>
                                        </p:tgtEl>
                                        <p:attrNameLst>
                                          <p:attrName>style.visibility</p:attrName>
                                        </p:attrNameLst>
                                      </p:cBhvr>
                                      <p:to>
                                        <p:strVal val="visible"/>
                                      </p:to>
                                    </p:set>
                                    <p:animEffect transition="in" filter="blinds(horizontal)">
                                      <p:cBhvr>
                                        <p:cTn id="106" dur="500"/>
                                        <p:tgtEl>
                                          <p:spTgt spid="39"/>
                                        </p:tgtEl>
                                      </p:cBhvr>
                                    </p:animEffect>
                                  </p:childTnLst>
                                </p:cTn>
                              </p:par>
                            </p:childTnLst>
                          </p:cTn>
                        </p:par>
                      </p:childTnLst>
                    </p:cTn>
                  </p:par>
                  <p:par>
                    <p:cTn id="107" fill="hold">
                      <p:stCondLst>
                        <p:cond delay="indefinite"/>
                      </p:stCondLst>
                      <p:childTnLst>
                        <p:par>
                          <p:cTn id="108" fill="hold">
                            <p:stCondLst>
                              <p:cond delay="0"/>
                            </p:stCondLst>
                            <p:childTnLst>
                              <p:par>
                                <p:cTn id="109" presetID="3" presetClass="exit" presetSubtype="10" fill="hold" grpId="1" nodeType="clickEffect">
                                  <p:stCondLst>
                                    <p:cond delay="0"/>
                                  </p:stCondLst>
                                  <p:childTnLst>
                                    <p:animEffect transition="out" filter="blinds(horizontal)">
                                      <p:cBhvr>
                                        <p:cTn id="110" dur="500"/>
                                        <p:tgtEl>
                                          <p:spTgt spid="35"/>
                                        </p:tgtEl>
                                      </p:cBhvr>
                                    </p:animEffect>
                                    <p:set>
                                      <p:cBhvr>
                                        <p:cTn id="111" dur="1" fill="hold">
                                          <p:stCondLst>
                                            <p:cond delay="499"/>
                                          </p:stCondLst>
                                        </p:cTn>
                                        <p:tgtEl>
                                          <p:spTgt spid="35"/>
                                        </p:tgtEl>
                                        <p:attrNameLst>
                                          <p:attrName>style.visibility</p:attrName>
                                        </p:attrNameLst>
                                      </p:cBhvr>
                                      <p:to>
                                        <p:strVal val="hidden"/>
                                      </p:to>
                                    </p:set>
                                  </p:childTnLst>
                                </p:cTn>
                              </p:par>
                            </p:childTnLst>
                          </p:cTn>
                        </p:par>
                      </p:childTnLst>
                    </p:cTn>
                  </p:par>
                  <p:par>
                    <p:cTn id="112" fill="hold">
                      <p:stCondLst>
                        <p:cond delay="indefinite"/>
                      </p:stCondLst>
                      <p:childTnLst>
                        <p:par>
                          <p:cTn id="113" fill="hold">
                            <p:stCondLst>
                              <p:cond delay="0"/>
                            </p:stCondLst>
                            <p:childTnLst>
                              <p:par>
                                <p:cTn id="114" presetID="3" presetClass="entr" presetSubtype="10" fill="hold" grpId="0" nodeType="clickEffect">
                                  <p:stCondLst>
                                    <p:cond delay="0"/>
                                  </p:stCondLst>
                                  <p:childTnLst>
                                    <p:set>
                                      <p:cBhvr>
                                        <p:cTn id="115" dur="1" fill="hold">
                                          <p:stCondLst>
                                            <p:cond delay="0"/>
                                          </p:stCondLst>
                                        </p:cTn>
                                        <p:tgtEl>
                                          <p:spTgt spid="36"/>
                                        </p:tgtEl>
                                        <p:attrNameLst>
                                          <p:attrName>style.visibility</p:attrName>
                                        </p:attrNameLst>
                                      </p:cBhvr>
                                      <p:to>
                                        <p:strVal val="visible"/>
                                      </p:to>
                                    </p:set>
                                    <p:animEffect transition="in" filter="blinds(horizontal)">
                                      <p:cBhvr>
                                        <p:cTn id="116" dur="500"/>
                                        <p:tgtEl>
                                          <p:spTgt spid="36"/>
                                        </p:tgtEl>
                                      </p:cBhvr>
                                    </p:animEffect>
                                  </p:childTnLst>
                                </p:cTn>
                              </p:par>
                            </p:childTnLst>
                          </p:cTn>
                        </p:par>
                      </p:childTnLst>
                    </p:cTn>
                  </p:par>
                  <p:par>
                    <p:cTn id="117" fill="hold">
                      <p:stCondLst>
                        <p:cond delay="indefinite"/>
                      </p:stCondLst>
                      <p:childTnLst>
                        <p:par>
                          <p:cTn id="118" fill="hold">
                            <p:stCondLst>
                              <p:cond delay="0"/>
                            </p:stCondLst>
                            <p:childTnLst>
                              <p:par>
                                <p:cTn id="119" presetID="3" presetClass="exit" presetSubtype="10" fill="hold" grpId="1" nodeType="clickEffect">
                                  <p:stCondLst>
                                    <p:cond delay="0"/>
                                  </p:stCondLst>
                                  <p:childTnLst>
                                    <p:animEffect transition="out" filter="blinds(horizontal)">
                                      <p:cBhvr>
                                        <p:cTn id="120" dur="500"/>
                                        <p:tgtEl>
                                          <p:spTgt spid="5"/>
                                        </p:tgtEl>
                                      </p:cBhvr>
                                    </p:animEffect>
                                    <p:set>
                                      <p:cBhvr>
                                        <p:cTn id="121" dur="1" fill="hold">
                                          <p:stCondLst>
                                            <p:cond delay="499"/>
                                          </p:stCondLst>
                                        </p:cTn>
                                        <p:tgtEl>
                                          <p:spTgt spid="5"/>
                                        </p:tgtEl>
                                        <p:attrNameLst>
                                          <p:attrName>style.visibility</p:attrName>
                                        </p:attrNameLst>
                                      </p:cBhvr>
                                      <p:to>
                                        <p:strVal val="hidden"/>
                                      </p:to>
                                    </p:set>
                                  </p:childTnLst>
                                </p:cTn>
                              </p:par>
                              <p:par>
                                <p:cTn id="122" presetID="3" presetClass="exit" presetSubtype="10" fill="hold" grpId="1" nodeType="withEffect">
                                  <p:stCondLst>
                                    <p:cond delay="0"/>
                                  </p:stCondLst>
                                  <p:childTnLst>
                                    <p:animEffect transition="out" filter="blinds(horizontal)">
                                      <p:cBhvr>
                                        <p:cTn id="123" dur="500"/>
                                        <p:tgtEl>
                                          <p:spTgt spid="40"/>
                                        </p:tgtEl>
                                      </p:cBhvr>
                                    </p:animEffect>
                                    <p:set>
                                      <p:cBhvr>
                                        <p:cTn id="124" dur="1" fill="hold">
                                          <p:stCondLst>
                                            <p:cond delay="499"/>
                                          </p:stCondLst>
                                        </p:cTn>
                                        <p:tgtEl>
                                          <p:spTgt spid="40"/>
                                        </p:tgtEl>
                                        <p:attrNameLst>
                                          <p:attrName>style.visibility</p:attrName>
                                        </p:attrNameLst>
                                      </p:cBhvr>
                                      <p:to>
                                        <p:strVal val="hidden"/>
                                      </p:to>
                                    </p:set>
                                  </p:childTnLst>
                                </p:cTn>
                              </p:par>
                            </p:childTnLst>
                          </p:cTn>
                        </p:par>
                      </p:childTnLst>
                    </p:cTn>
                  </p:par>
                  <p:par>
                    <p:cTn id="125" fill="hold">
                      <p:stCondLst>
                        <p:cond delay="indefinite"/>
                      </p:stCondLst>
                      <p:childTnLst>
                        <p:par>
                          <p:cTn id="126" fill="hold">
                            <p:stCondLst>
                              <p:cond delay="0"/>
                            </p:stCondLst>
                            <p:childTnLst>
                              <p:par>
                                <p:cTn id="127" presetID="3" presetClass="entr" presetSubtype="10" fill="hold" grpId="0" nodeType="clickEffect">
                                  <p:stCondLst>
                                    <p:cond delay="0"/>
                                  </p:stCondLst>
                                  <p:childTnLst>
                                    <p:set>
                                      <p:cBhvr>
                                        <p:cTn id="128" dur="1" fill="hold">
                                          <p:stCondLst>
                                            <p:cond delay="0"/>
                                          </p:stCondLst>
                                        </p:cTn>
                                        <p:tgtEl>
                                          <p:spTgt spid="44"/>
                                        </p:tgtEl>
                                        <p:attrNameLst>
                                          <p:attrName>style.visibility</p:attrName>
                                        </p:attrNameLst>
                                      </p:cBhvr>
                                      <p:to>
                                        <p:strVal val="visible"/>
                                      </p:to>
                                    </p:set>
                                    <p:animEffect transition="in" filter="blinds(horizontal)">
                                      <p:cBhvr>
                                        <p:cTn id="129" dur="500"/>
                                        <p:tgtEl>
                                          <p:spTgt spid="44"/>
                                        </p:tgtEl>
                                      </p:cBhvr>
                                    </p:animEffect>
                                  </p:childTnLst>
                                </p:cTn>
                              </p:par>
                            </p:childTnLst>
                          </p:cTn>
                        </p:par>
                      </p:childTnLst>
                    </p:cTn>
                  </p:par>
                  <p:par>
                    <p:cTn id="130" fill="hold">
                      <p:stCondLst>
                        <p:cond delay="indefinite"/>
                      </p:stCondLst>
                      <p:childTnLst>
                        <p:par>
                          <p:cTn id="131" fill="hold">
                            <p:stCondLst>
                              <p:cond delay="0"/>
                            </p:stCondLst>
                            <p:childTnLst>
                              <p:par>
                                <p:cTn id="132" presetID="3" presetClass="entr" presetSubtype="10" fill="hold" grpId="2" nodeType="clickEffect">
                                  <p:stCondLst>
                                    <p:cond delay="0"/>
                                  </p:stCondLst>
                                  <p:childTnLst>
                                    <p:set>
                                      <p:cBhvr>
                                        <p:cTn id="133" dur="1" fill="hold">
                                          <p:stCondLst>
                                            <p:cond delay="0"/>
                                          </p:stCondLst>
                                        </p:cTn>
                                        <p:tgtEl>
                                          <p:spTgt spid="41"/>
                                        </p:tgtEl>
                                        <p:attrNameLst>
                                          <p:attrName>style.visibility</p:attrName>
                                        </p:attrNameLst>
                                      </p:cBhvr>
                                      <p:to>
                                        <p:strVal val="visible"/>
                                      </p:to>
                                    </p:set>
                                    <p:animEffect transition="in" filter="blinds(horizontal)">
                                      <p:cBhvr>
                                        <p:cTn id="134" dur="500"/>
                                        <p:tgtEl>
                                          <p:spTgt spid="41"/>
                                        </p:tgtEl>
                                      </p:cBhvr>
                                    </p:animEffect>
                                  </p:childTnLst>
                                </p:cTn>
                              </p:par>
                            </p:childTnLst>
                          </p:cTn>
                        </p:par>
                      </p:childTnLst>
                    </p:cTn>
                  </p:par>
                  <p:par>
                    <p:cTn id="135" fill="hold">
                      <p:stCondLst>
                        <p:cond delay="indefinite"/>
                      </p:stCondLst>
                      <p:childTnLst>
                        <p:par>
                          <p:cTn id="136" fill="hold">
                            <p:stCondLst>
                              <p:cond delay="0"/>
                            </p:stCondLst>
                            <p:childTnLst>
                              <p:par>
                                <p:cTn id="137" presetID="3" presetClass="entr" presetSubtype="10" fill="hold" grpId="0" nodeType="clickEffect">
                                  <p:stCondLst>
                                    <p:cond delay="0"/>
                                  </p:stCondLst>
                                  <p:childTnLst>
                                    <p:set>
                                      <p:cBhvr>
                                        <p:cTn id="138" dur="1" fill="hold">
                                          <p:stCondLst>
                                            <p:cond delay="0"/>
                                          </p:stCondLst>
                                        </p:cTn>
                                        <p:tgtEl>
                                          <p:spTgt spid="46"/>
                                        </p:tgtEl>
                                        <p:attrNameLst>
                                          <p:attrName>style.visibility</p:attrName>
                                        </p:attrNameLst>
                                      </p:cBhvr>
                                      <p:to>
                                        <p:strVal val="visible"/>
                                      </p:to>
                                    </p:set>
                                    <p:animEffect transition="in" filter="blinds(horizontal)">
                                      <p:cBhvr>
                                        <p:cTn id="139" dur="500"/>
                                        <p:tgtEl>
                                          <p:spTgt spid="46"/>
                                        </p:tgtEl>
                                      </p:cBhvr>
                                    </p:animEffect>
                                  </p:childTnLst>
                                </p:cTn>
                              </p:par>
                            </p:childTnLst>
                          </p:cTn>
                        </p:par>
                      </p:childTnLst>
                    </p:cTn>
                  </p:par>
                  <p:par>
                    <p:cTn id="140" fill="hold">
                      <p:stCondLst>
                        <p:cond delay="indefinite"/>
                      </p:stCondLst>
                      <p:childTnLst>
                        <p:par>
                          <p:cTn id="141" fill="hold">
                            <p:stCondLst>
                              <p:cond delay="0"/>
                            </p:stCondLst>
                            <p:childTnLst>
                              <p:par>
                                <p:cTn id="142" presetID="3" presetClass="exit" presetSubtype="10" fill="hold" grpId="3" nodeType="clickEffect">
                                  <p:stCondLst>
                                    <p:cond delay="0"/>
                                  </p:stCondLst>
                                  <p:childTnLst>
                                    <p:animEffect transition="out" filter="blinds(horizontal)">
                                      <p:cBhvr>
                                        <p:cTn id="143" dur="500"/>
                                        <p:tgtEl>
                                          <p:spTgt spid="41"/>
                                        </p:tgtEl>
                                      </p:cBhvr>
                                    </p:animEffect>
                                    <p:set>
                                      <p:cBhvr>
                                        <p:cTn id="144" dur="1" fill="hold">
                                          <p:stCondLst>
                                            <p:cond delay="499"/>
                                          </p:stCondLst>
                                        </p:cTn>
                                        <p:tgtEl>
                                          <p:spTgt spid="41"/>
                                        </p:tgtEl>
                                        <p:attrNameLst>
                                          <p:attrName>style.visibility</p:attrName>
                                        </p:attrNameLst>
                                      </p:cBhvr>
                                      <p:to>
                                        <p:strVal val="hidden"/>
                                      </p:to>
                                    </p:set>
                                  </p:childTnLst>
                                </p:cTn>
                              </p:par>
                            </p:childTnLst>
                          </p:cTn>
                        </p:par>
                      </p:childTnLst>
                    </p:cTn>
                  </p:par>
                  <p:par>
                    <p:cTn id="145" fill="hold">
                      <p:stCondLst>
                        <p:cond delay="indefinite"/>
                      </p:stCondLst>
                      <p:childTnLst>
                        <p:par>
                          <p:cTn id="146" fill="hold">
                            <p:stCondLst>
                              <p:cond delay="0"/>
                            </p:stCondLst>
                            <p:childTnLst>
                              <p:par>
                                <p:cTn id="147" presetID="3" presetClass="entr" presetSubtype="10" fill="hold" grpId="2" nodeType="clickEffect">
                                  <p:stCondLst>
                                    <p:cond delay="0"/>
                                  </p:stCondLst>
                                  <p:childTnLst>
                                    <p:set>
                                      <p:cBhvr>
                                        <p:cTn id="148" dur="1" fill="hold">
                                          <p:stCondLst>
                                            <p:cond delay="0"/>
                                          </p:stCondLst>
                                        </p:cTn>
                                        <p:tgtEl>
                                          <p:spTgt spid="40"/>
                                        </p:tgtEl>
                                        <p:attrNameLst>
                                          <p:attrName>style.visibility</p:attrName>
                                        </p:attrNameLst>
                                      </p:cBhvr>
                                      <p:to>
                                        <p:strVal val="visible"/>
                                      </p:to>
                                    </p:set>
                                    <p:animEffect transition="in" filter="blinds(horizontal)">
                                      <p:cBhvr>
                                        <p:cTn id="149" dur="500"/>
                                        <p:tgtEl>
                                          <p:spTgt spid="40"/>
                                        </p:tgtEl>
                                      </p:cBhvr>
                                    </p:animEffect>
                                  </p:childTnLst>
                                </p:cTn>
                              </p:par>
                            </p:childTnLst>
                          </p:cTn>
                        </p:par>
                      </p:childTnLst>
                    </p:cTn>
                  </p:par>
                  <p:par>
                    <p:cTn id="150" fill="hold">
                      <p:stCondLst>
                        <p:cond delay="indefinite"/>
                      </p:stCondLst>
                      <p:childTnLst>
                        <p:par>
                          <p:cTn id="151" fill="hold">
                            <p:stCondLst>
                              <p:cond delay="0"/>
                            </p:stCondLst>
                            <p:childTnLst>
                              <p:par>
                                <p:cTn id="152" presetID="3" presetClass="entr" presetSubtype="10" fill="hold" grpId="0" nodeType="clickEffect">
                                  <p:stCondLst>
                                    <p:cond delay="0"/>
                                  </p:stCondLst>
                                  <p:childTnLst>
                                    <p:set>
                                      <p:cBhvr>
                                        <p:cTn id="153" dur="1" fill="hold">
                                          <p:stCondLst>
                                            <p:cond delay="0"/>
                                          </p:stCondLst>
                                        </p:cTn>
                                        <p:tgtEl>
                                          <p:spTgt spid="47"/>
                                        </p:tgtEl>
                                        <p:attrNameLst>
                                          <p:attrName>style.visibility</p:attrName>
                                        </p:attrNameLst>
                                      </p:cBhvr>
                                      <p:to>
                                        <p:strVal val="visible"/>
                                      </p:to>
                                    </p:set>
                                    <p:animEffect transition="in" filter="blinds(horizontal)">
                                      <p:cBhvr>
                                        <p:cTn id="154" dur="500"/>
                                        <p:tgtEl>
                                          <p:spTgt spid="47"/>
                                        </p:tgtEl>
                                      </p:cBhvr>
                                    </p:animEffect>
                                  </p:childTnLst>
                                </p:cTn>
                              </p:par>
                            </p:childTnLst>
                          </p:cTn>
                        </p:par>
                      </p:childTnLst>
                    </p:cTn>
                  </p:par>
                  <p:par>
                    <p:cTn id="155" fill="hold">
                      <p:stCondLst>
                        <p:cond delay="indefinite"/>
                      </p:stCondLst>
                      <p:childTnLst>
                        <p:par>
                          <p:cTn id="156" fill="hold">
                            <p:stCondLst>
                              <p:cond delay="0"/>
                            </p:stCondLst>
                            <p:childTnLst>
                              <p:par>
                                <p:cTn id="157" presetID="3" presetClass="exit" presetSubtype="10" fill="hold" grpId="3" nodeType="clickEffect">
                                  <p:stCondLst>
                                    <p:cond delay="0"/>
                                  </p:stCondLst>
                                  <p:childTnLst>
                                    <p:animEffect transition="out" filter="blinds(horizontal)">
                                      <p:cBhvr>
                                        <p:cTn id="158" dur="500"/>
                                        <p:tgtEl>
                                          <p:spTgt spid="40"/>
                                        </p:tgtEl>
                                      </p:cBhvr>
                                    </p:animEffect>
                                    <p:set>
                                      <p:cBhvr>
                                        <p:cTn id="159" dur="1" fill="hold">
                                          <p:stCondLst>
                                            <p:cond delay="499"/>
                                          </p:stCondLst>
                                        </p:cTn>
                                        <p:tgtEl>
                                          <p:spTgt spid="40"/>
                                        </p:tgtEl>
                                        <p:attrNameLst>
                                          <p:attrName>style.visibility</p:attrName>
                                        </p:attrNameLst>
                                      </p:cBhvr>
                                      <p:to>
                                        <p:strVal val="hidden"/>
                                      </p:to>
                                    </p:set>
                                  </p:childTnLst>
                                </p:cTn>
                              </p:par>
                              <p:par>
                                <p:cTn id="160" presetID="3" presetClass="exit" presetSubtype="10" fill="hold" grpId="1" nodeType="withEffect">
                                  <p:stCondLst>
                                    <p:cond delay="0"/>
                                  </p:stCondLst>
                                  <p:childTnLst>
                                    <p:animEffect transition="out" filter="blinds(horizontal)">
                                      <p:cBhvr>
                                        <p:cTn id="161" dur="500"/>
                                        <p:tgtEl>
                                          <p:spTgt spid="44"/>
                                        </p:tgtEl>
                                      </p:cBhvr>
                                    </p:animEffect>
                                    <p:set>
                                      <p:cBhvr>
                                        <p:cTn id="162" dur="1" fill="hold">
                                          <p:stCondLst>
                                            <p:cond delay="499"/>
                                          </p:stCondLst>
                                        </p:cTn>
                                        <p:tgtEl>
                                          <p:spTgt spid="44"/>
                                        </p:tgtEl>
                                        <p:attrNameLst>
                                          <p:attrName>style.visibility</p:attrName>
                                        </p:attrNameLst>
                                      </p:cBhvr>
                                      <p:to>
                                        <p:strVal val="hidden"/>
                                      </p:to>
                                    </p:set>
                                  </p:childTnLst>
                                </p:cTn>
                              </p:par>
                            </p:childTnLst>
                          </p:cTn>
                        </p:par>
                      </p:childTnLst>
                    </p:cTn>
                  </p:par>
                  <p:par>
                    <p:cTn id="163" fill="hold">
                      <p:stCondLst>
                        <p:cond delay="indefinite"/>
                      </p:stCondLst>
                      <p:childTnLst>
                        <p:par>
                          <p:cTn id="164" fill="hold">
                            <p:stCondLst>
                              <p:cond delay="0"/>
                            </p:stCondLst>
                            <p:childTnLst>
                              <p:par>
                                <p:cTn id="165" presetID="3" presetClass="exit" presetSubtype="10" fill="hold" grpId="1" nodeType="clickEffect">
                                  <p:stCondLst>
                                    <p:cond delay="0"/>
                                  </p:stCondLst>
                                  <p:childTnLst>
                                    <p:animEffect transition="out" filter="blinds(horizontal)">
                                      <p:cBhvr>
                                        <p:cTn id="166" dur="500"/>
                                        <p:tgtEl>
                                          <p:spTgt spid="36"/>
                                        </p:tgtEl>
                                      </p:cBhvr>
                                    </p:animEffect>
                                    <p:set>
                                      <p:cBhvr>
                                        <p:cTn id="167" dur="1" fill="hold">
                                          <p:stCondLst>
                                            <p:cond delay="499"/>
                                          </p:stCondLst>
                                        </p:cTn>
                                        <p:tgtEl>
                                          <p:spTgt spid="36"/>
                                        </p:tgtEl>
                                        <p:attrNameLst>
                                          <p:attrName>style.visibility</p:attrName>
                                        </p:attrNameLst>
                                      </p:cBhvr>
                                      <p:to>
                                        <p:strVal val="hidden"/>
                                      </p:to>
                                    </p:set>
                                  </p:childTnLst>
                                </p:cTn>
                              </p:par>
                            </p:childTnLst>
                          </p:cTn>
                        </p:par>
                      </p:childTnLst>
                    </p:cTn>
                  </p:par>
                  <p:par>
                    <p:cTn id="168" fill="hold">
                      <p:stCondLst>
                        <p:cond delay="indefinite"/>
                      </p:stCondLst>
                      <p:childTnLst>
                        <p:par>
                          <p:cTn id="169" fill="hold">
                            <p:stCondLst>
                              <p:cond delay="0"/>
                            </p:stCondLst>
                            <p:childTnLst>
                              <p:par>
                                <p:cTn id="170" presetID="3" presetClass="entr" presetSubtype="10" fill="hold" grpId="0" nodeType="clickEffect">
                                  <p:stCondLst>
                                    <p:cond delay="0"/>
                                  </p:stCondLst>
                                  <p:childTnLst>
                                    <p:set>
                                      <p:cBhvr>
                                        <p:cTn id="171" dur="1" fill="hold">
                                          <p:stCondLst>
                                            <p:cond delay="0"/>
                                          </p:stCondLst>
                                        </p:cTn>
                                        <p:tgtEl>
                                          <p:spTgt spid="37"/>
                                        </p:tgtEl>
                                        <p:attrNameLst>
                                          <p:attrName>style.visibility</p:attrName>
                                        </p:attrNameLst>
                                      </p:cBhvr>
                                      <p:to>
                                        <p:strVal val="visible"/>
                                      </p:to>
                                    </p:set>
                                    <p:animEffect transition="in" filter="blinds(horizontal)">
                                      <p:cBhvr>
                                        <p:cTn id="172" dur="500"/>
                                        <p:tgtEl>
                                          <p:spTgt spid="37"/>
                                        </p:tgtEl>
                                      </p:cBhvr>
                                    </p:animEffect>
                                  </p:childTnLst>
                                </p:cTn>
                              </p:par>
                            </p:childTnLst>
                          </p:cTn>
                        </p:par>
                      </p:childTnLst>
                    </p:cTn>
                  </p:par>
                  <p:par>
                    <p:cTn id="173" fill="hold">
                      <p:stCondLst>
                        <p:cond delay="indefinite"/>
                      </p:stCondLst>
                      <p:childTnLst>
                        <p:par>
                          <p:cTn id="174" fill="hold">
                            <p:stCondLst>
                              <p:cond delay="0"/>
                            </p:stCondLst>
                            <p:childTnLst>
                              <p:par>
                                <p:cTn id="175" presetID="3" presetClass="entr" presetSubtype="10" fill="hold" grpId="0" nodeType="clickEffect">
                                  <p:stCondLst>
                                    <p:cond delay="0"/>
                                  </p:stCondLst>
                                  <p:childTnLst>
                                    <p:set>
                                      <p:cBhvr>
                                        <p:cTn id="176" dur="1" fill="hold">
                                          <p:stCondLst>
                                            <p:cond delay="0"/>
                                          </p:stCondLst>
                                        </p:cTn>
                                        <p:tgtEl>
                                          <p:spTgt spid="45"/>
                                        </p:tgtEl>
                                        <p:attrNameLst>
                                          <p:attrName>style.visibility</p:attrName>
                                        </p:attrNameLst>
                                      </p:cBhvr>
                                      <p:to>
                                        <p:strVal val="visible"/>
                                      </p:to>
                                    </p:set>
                                    <p:animEffect transition="in" filter="blinds(horizontal)">
                                      <p:cBhvr>
                                        <p:cTn id="177" dur="500"/>
                                        <p:tgtEl>
                                          <p:spTgt spid="45"/>
                                        </p:tgtEl>
                                      </p:cBhvr>
                                    </p:animEffect>
                                  </p:childTnLst>
                                </p:cTn>
                              </p:par>
                            </p:childTnLst>
                          </p:cTn>
                        </p:par>
                      </p:childTnLst>
                    </p:cTn>
                  </p:par>
                  <p:par>
                    <p:cTn id="178" fill="hold">
                      <p:stCondLst>
                        <p:cond delay="indefinite"/>
                      </p:stCondLst>
                      <p:childTnLst>
                        <p:par>
                          <p:cTn id="179" fill="hold">
                            <p:stCondLst>
                              <p:cond delay="0"/>
                            </p:stCondLst>
                            <p:childTnLst>
                              <p:par>
                                <p:cTn id="180" presetID="3" presetClass="entr" presetSubtype="10" fill="hold" grpId="4" nodeType="clickEffect">
                                  <p:stCondLst>
                                    <p:cond delay="0"/>
                                  </p:stCondLst>
                                  <p:childTnLst>
                                    <p:set>
                                      <p:cBhvr>
                                        <p:cTn id="181" dur="1" fill="hold">
                                          <p:stCondLst>
                                            <p:cond delay="0"/>
                                          </p:stCondLst>
                                        </p:cTn>
                                        <p:tgtEl>
                                          <p:spTgt spid="41"/>
                                        </p:tgtEl>
                                        <p:attrNameLst>
                                          <p:attrName>style.visibility</p:attrName>
                                        </p:attrNameLst>
                                      </p:cBhvr>
                                      <p:to>
                                        <p:strVal val="visible"/>
                                      </p:to>
                                    </p:set>
                                    <p:animEffect transition="in" filter="blinds(horizontal)">
                                      <p:cBhvr>
                                        <p:cTn id="182" dur="500"/>
                                        <p:tgtEl>
                                          <p:spTgt spid="41"/>
                                        </p:tgtEl>
                                      </p:cBhvr>
                                    </p:animEffect>
                                  </p:childTnLst>
                                </p:cTn>
                              </p:par>
                            </p:childTnLst>
                          </p:cTn>
                        </p:par>
                      </p:childTnLst>
                    </p:cTn>
                  </p:par>
                  <p:par>
                    <p:cTn id="183" fill="hold">
                      <p:stCondLst>
                        <p:cond delay="indefinite"/>
                      </p:stCondLst>
                      <p:childTnLst>
                        <p:par>
                          <p:cTn id="184" fill="hold">
                            <p:stCondLst>
                              <p:cond delay="0"/>
                            </p:stCondLst>
                            <p:childTnLst>
                              <p:par>
                                <p:cTn id="185" presetID="3" presetClass="entr" presetSubtype="10" fill="hold" grpId="0" nodeType="clickEffect">
                                  <p:stCondLst>
                                    <p:cond delay="0"/>
                                  </p:stCondLst>
                                  <p:childTnLst>
                                    <p:set>
                                      <p:cBhvr>
                                        <p:cTn id="186" dur="1" fill="hold">
                                          <p:stCondLst>
                                            <p:cond delay="0"/>
                                          </p:stCondLst>
                                        </p:cTn>
                                        <p:tgtEl>
                                          <p:spTgt spid="48"/>
                                        </p:tgtEl>
                                        <p:attrNameLst>
                                          <p:attrName>style.visibility</p:attrName>
                                        </p:attrNameLst>
                                      </p:cBhvr>
                                      <p:to>
                                        <p:strVal val="visible"/>
                                      </p:to>
                                    </p:set>
                                    <p:animEffect transition="in" filter="blinds(horizontal)">
                                      <p:cBhvr>
                                        <p:cTn id="187" dur="500"/>
                                        <p:tgtEl>
                                          <p:spTgt spid="48"/>
                                        </p:tgtEl>
                                      </p:cBhvr>
                                    </p:animEffect>
                                  </p:childTnLst>
                                </p:cTn>
                              </p:par>
                            </p:childTnLst>
                          </p:cTn>
                        </p:par>
                      </p:childTnLst>
                    </p:cTn>
                  </p:par>
                  <p:par>
                    <p:cTn id="188" fill="hold">
                      <p:stCondLst>
                        <p:cond delay="indefinite"/>
                      </p:stCondLst>
                      <p:childTnLst>
                        <p:par>
                          <p:cTn id="189" fill="hold">
                            <p:stCondLst>
                              <p:cond delay="0"/>
                            </p:stCondLst>
                            <p:childTnLst>
                              <p:par>
                                <p:cTn id="190" presetID="3" presetClass="exit" presetSubtype="10" fill="hold" grpId="5" nodeType="clickEffect">
                                  <p:stCondLst>
                                    <p:cond delay="0"/>
                                  </p:stCondLst>
                                  <p:childTnLst>
                                    <p:animEffect transition="out" filter="blinds(horizontal)">
                                      <p:cBhvr>
                                        <p:cTn id="191" dur="500"/>
                                        <p:tgtEl>
                                          <p:spTgt spid="41"/>
                                        </p:tgtEl>
                                      </p:cBhvr>
                                    </p:animEffect>
                                    <p:set>
                                      <p:cBhvr>
                                        <p:cTn id="192" dur="1" fill="hold">
                                          <p:stCondLst>
                                            <p:cond delay="499"/>
                                          </p:stCondLst>
                                        </p:cTn>
                                        <p:tgtEl>
                                          <p:spTgt spid="41"/>
                                        </p:tgtEl>
                                        <p:attrNameLst>
                                          <p:attrName>style.visibility</p:attrName>
                                        </p:attrNameLst>
                                      </p:cBhvr>
                                      <p:to>
                                        <p:strVal val="hidden"/>
                                      </p:to>
                                    </p:set>
                                  </p:childTnLst>
                                </p:cTn>
                              </p:par>
                            </p:childTnLst>
                          </p:cTn>
                        </p:par>
                      </p:childTnLst>
                    </p:cTn>
                  </p:par>
                  <p:par>
                    <p:cTn id="193" fill="hold">
                      <p:stCondLst>
                        <p:cond delay="indefinite"/>
                      </p:stCondLst>
                      <p:childTnLst>
                        <p:par>
                          <p:cTn id="194" fill="hold">
                            <p:stCondLst>
                              <p:cond delay="0"/>
                            </p:stCondLst>
                            <p:childTnLst>
                              <p:par>
                                <p:cTn id="195" presetID="3" presetClass="entr" presetSubtype="10" fill="hold" grpId="4" nodeType="clickEffect">
                                  <p:stCondLst>
                                    <p:cond delay="0"/>
                                  </p:stCondLst>
                                  <p:childTnLst>
                                    <p:set>
                                      <p:cBhvr>
                                        <p:cTn id="196" dur="1" fill="hold">
                                          <p:stCondLst>
                                            <p:cond delay="0"/>
                                          </p:stCondLst>
                                        </p:cTn>
                                        <p:tgtEl>
                                          <p:spTgt spid="40"/>
                                        </p:tgtEl>
                                        <p:attrNameLst>
                                          <p:attrName>style.visibility</p:attrName>
                                        </p:attrNameLst>
                                      </p:cBhvr>
                                      <p:to>
                                        <p:strVal val="visible"/>
                                      </p:to>
                                    </p:set>
                                    <p:animEffect transition="in" filter="blinds(horizontal)">
                                      <p:cBhvr>
                                        <p:cTn id="197" dur="500"/>
                                        <p:tgtEl>
                                          <p:spTgt spid="40"/>
                                        </p:tgtEl>
                                      </p:cBhvr>
                                    </p:animEffect>
                                  </p:childTnLst>
                                </p:cTn>
                              </p:par>
                            </p:childTnLst>
                          </p:cTn>
                        </p:par>
                      </p:childTnLst>
                    </p:cTn>
                  </p:par>
                  <p:par>
                    <p:cTn id="198" fill="hold">
                      <p:stCondLst>
                        <p:cond delay="indefinite"/>
                      </p:stCondLst>
                      <p:childTnLst>
                        <p:par>
                          <p:cTn id="199" fill="hold">
                            <p:stCondLst>
                              <p:cond delay="0"/>
                            </p:stCondLst>
                            <p:childTnLst>
                              <p:par>
                                <p:cTn id="200" presetID="3" presetClass="entr" presetSubtype="10" fill="hold" grpId="0" nodeType="clickEffect">
                                  <p:stCondLst>
                                    <p:cond delay="0"/>
                                  </p:stCondLst>
                                  <p:childTnLst>
                                    <p:set>
                                      <p:cBhvr>
                                        <p:cTn id="201" dur="1" fill="hold">
                                          <p:stCondLst>
                                            <p:cond delay="0"/>
                                          </p:stCondLst>
                                        </p:cTn>
                                        <p:tgtEl>
                                          <p:spTgt spid="49"/>
                                        </p:tgtEl>
                                        <p:attrNameLst>
                                          <p:attrName>style.visibility</p:attrName>
                                        </p:attrNameLst>
                                      </p:cBhvr>
                                      <p:to>
                                        <p:strVal val="visible"/>
                                      </p:to>
                                    </p:set>
                                    <p:animEffect transition="in" filter="blinds(horizontal)">
                                      <p:cBhvr>
                                        <p:cTn id="202" dur="500"/>
                                        <p:tgtEl>
                                          <p:spTgt spid="49"/>
                                        </p:tgtEl>
                                      </p:cBhvr>
                                    </p:animEffect>
                                  </p:childTnLst>
                                </p:cTn>
                              </p:par>
                            </p:childTnLst>
                          </p:cTn>
                        </p:par>
                      </p:childTnLst>
                    </p:cTn>
                  </p:par>
                  <p:par>
                    <p:cTn id="203" fill="hold">
                      <p:stCondLst>
                        <p:cond delay="indefinite"/>
                      </p:stCondLst>
                      <p:childTnLst>
                        <p:par>
                          <p:cTn id="204" fill="hold">
                            <p:stCondLst>
                              <p:cond delay="0"/>
                            </p:stCondLst>
                            <p:childTnLst>
                              <p:par>
                                <p:cTn id="205" presetID="3" presetClass="exit" presetSubtype="10" fill="hold" grpId="5" nodeType="clickEffect">
                                  <p:stCondLst>
                                    <p:cond delay="0"/>
                                  </p:stCondLst>
                                  <p:childTnLst>
                                    <p:animEffect transition="out" filter="blinds(horizontal)">
                                      <p:cBhvr>
                                        <p:cTn id="206" dur="500"/>
                                        <p:tgtEl>
                                          <p:spTgt spid="40"/>
                                        </p:tgtEl>
                                      </p:cBhvr>
                                    </p:animEffect>
                                    <p:set>
                                      <p:cBhvr>
                                        <p:cTn id="207" dur="1" fill="hold">
                                          <p:stCondLst>
                                            <p:cond delay="499"/>
                                          </p:stCondLst>
                                        </p:cTn>
                                        <p:tgtEl>
                                          <p:spTgt spid="40"/>
                                        </p:tgtEl>
                                        <p:attrNameLst>
                                          <p:attrName>style.visibility</p:attrName>
                                        </p:attrNameLst>
                                      </p:cBhvr>
                                      <p:to>
                                        <p:strVal val="hidden"/>
                                      </p:to>
                                    </p:set>
                                  </p:childTnLst>
                                </p:cTn>
                              </p:par>
                              <p:par>
                                <p:cTn id="208" presetID="3" presetClass="exit" presetSubtype="10" fill="hold" grpId="1" nodeType="withEffect">
                                  <p:stCondLst>
                                    <p:cond delay="0"/>
                                  </p:stCondLst>
                                  <p:childTnLst>
                                    <p:animEffect transition="out" filter="blinds(horizontal)">
                                      <p:cBhvr>
                                        <p:cTn id="209" dur="500"/>
                                        <p:tgtEl>
                                          <p:spTgt spid="45"/>
                                        </p:tgtEl>
                                      </p:cBhvr>
                                    </p:animEffect>
                                    <p:set>
                                      <p:cBhvr>
                                        <p:cTn id="210" dur="1" fill="hold">
                                          <p:stCondLst>
                                            <p:cond delay="499"/>
                                          </p:stCondLst>
                                        </p:cTn>
                                        <p:tgtEl>
                                          <p:spTgt spid="45"/>
                                        </p:tgtEl>
                                        <p:attrNameLst>
                                          <p:attrName>style.visibility</p:attrName>
                                        </p:attrNameLst>
                                      </p:cBhvr>
                                      <p:to>
                                        <p:strVal val="hidden"/>
                                      </p:to>
                                    </p:set>
                                  </p:childTnLst>
                                </p:cTn>
                              </p:par>
                            </p:childTnLst>
                          </p:cTn>
                        </p:par>
                      </p:childTnLst>
                    </p:cTn>
                  </p:par>
                  <p:par>
                    <p:cTn id="211" fill="hold">
                      <p:stCondLst>
                        <p:cond delay="indefinite"/>
                      </p:stCondLst>
                      <p:childTnLst>
                        <p:par>
                          <p:cTn id="212" fill="hold">
                            <p:stCondLst>
                              <p:cond delay="0"/>
                            </p:stCondLst>
                            <p:childTnLst>
                              <p:par>
                                <p:cTn id="213" presetID="3" presetClass="exit" presetSubtype="10" fill="hold" grpId="1" nodeType="clickEffect">
                                  <p:stCondLst>
                                    <p:cond delay="0"/>
                                  </p:stCondLst>
                                  <p:childTnLst>
                                    <p:animEffect transition="out" filter="blinds(horizontal)">
                                      <p:cBhvr>
                                        <p:cTn id="214" dur="500"/>
                                        <p:tgtEl>
                                          <p:spTgt spid="37"/>
                                        </p:tgtEl>
                                      </p:cBhvr>
                                    </p:animEffect>
                                    <p:set>
                                      <p:cBhvr>
                                        <p:cTn id="215" dur="1" fill="hold">
                                          <p:stCondLst>
                                            <p:cond delay="499"/>
                                          </p:stCondLst>
                                        </p:cTn>
                                        <p:tgtEl>
                                          <p:spTgt spid="37"/>
                                        </p:tgtEl>
                                        <p:attrNameLst>
                                          <p:attrName>style.visibility</p:attrName>
                                        </p:attrNameLst>
                                      </p:cBhvr>
                                      <p:to>
                                        <p:strVal val="hidden"/>
                                      </p:to>
                                    </p:set>
                                  </p:childTnLst>
                                </p:cTn>
                              </p:par>
                            </p:childTnLst>
                          </p:cTn>
                        </p:par>
                      </p:childTnLst>
                    </p:cTn>
                  </p:par>
                  <p:par>
                    <p:cTn id="216" fill="hold">
                      <p:stCondLst>
                        <p:cond delay="indefinite"/>
                      </p:stCondLst>
                      <p:childTnLst>
                        <p:par>
                          <p:cTn id="217" fill="hold">
                            <p:stCondLst>
                              <p:cond delay="0"/>
                            </p:stCondLst>
                            <p:childTnLst>
                              <p:par>
                                <p:cTn id="218" presetID="3" presetClass="entr" presetSubtype="10" fill="hold" grpId="0" nodeType="clickEffect">
                                  <p:stCondLst>
                                    <p:cond delay="0"/>
                                  </p:stCondLst>
                                  <p:childTnLst>
                                    <p:set>
                                      <p:cBhvr>
                                        <p:cTn id="219" dur="1" fill="hold">
                                          <p:stCondLst>
                                            <p:cond delay="0"/>
                                          </p:stCondLst>
                                        </p:cTn>
                                        <p:tgtEl>
                                          <p:spTgt spid="43"/>
                                        </p:tgtEl>
                                        <p:attrNameLst>
                                          <p:attrName>style.visibility</p:attrName>
                                        </p:attrNameLst>
                                      </p:cBhvr>
                                      <p:to>
                                        <p:strVal val="visible"/>
                                      </p:to>
                                    </p:set>
                                    <p:animEffect transition="in" filter="blinds(horizontal)">
                                      <p:cBhvr>
                                        <p:cTn id="220" dur="500"/>
                                        <p:tgtEl>
                                          <p:spTgt spid="43"/>
                                        </p:tgtEl>
                                      </p:cBhvr>
                                    </p:animEffect>
                                  </p:childTnLst>
                                </p:cTn>
                              </p:par>
                            </p:childTnLst>
                          </p:cTn>
                        </p:par>
                      </p:childTnLst>
                    </p:cTn>
                  </p:par>
                  <p:par>
                    <p:cTn id="221" fill="hold">
                      <p:stCondLst>
                        <p:cond delay="indefinite"/>
                      </p:stCondLst>
                      <p:childTnLst>
                        <p:par>
                          <p:cTn id="222" fill="hold">
                            <p:stCondLst>
                              <p:cond delay="0"/>
                            </p:stCondLst>
                            <p:childTnLst>
                              <p:par>
                                <p:cTn id="223" presetID="3" presetClass="entr" presetSubtype="10" fill="hold" grpId="0" nodeType="clickEffect">
                                  <p:stCondLst>
                                    <p:cond delay="0"/>
                                  </p:stCondLst>
                                  <p:childTnLst>
                                    <p:set>
                                      <p:cBhvr>
                                        <p:cTn id="224" dur="1" fill="hold">
                                          <p:stCondLst>
                                            <p:cond delay="0"/>
                                          </p:stCondLst>
                                        </p:cTn>
                                        <p:tgtEl>
                                          <p:spTgt spid="42"/>
                                        </p:tgtEl>
                                        <p:attrNameLst>
                                          <p:attrName>style.visibility</p:attrName>
                                        </p:attrNameLst>
                                      </p:cBhvr>
                                      <p:to>
                                        <p:strVal val="visible"/>
                                      </p:to>
                                    </p:set>
                                    <p:animEffect transition="in" filter="blinds(horizontal)">
                                      <p:cBhvr>
                                        <p:cTn id="225" dur="500"/>
                                        <p:tgtEl>
                                          <p:spTgt spid="42"/>
                                        </p:tgtEl>
                                      </p:cBhvr>
                                    </p:animEffect>
                                  </p:childTnLst>
                                </p:cTn>
                              </p:par>
                            </p:childTnLst>
                          </p:cTn>
                        </p:par>
                      </p:childTnLst>
                    </p:cTn>
                  </p:par>
                  <p:par>
                    <p:cTn id="226" fill="hold">
                      <p:stCondLst>
                        <p:cond delay="indefinite"/>
                      </p:stCondLst>
                      <p:childTnLst>
                        <p:par>
                          <p:cTn id="227" fill="hold">
                            <p:stCondLst>
                              <p:cond delay="0"/>
                            </p:stCondLst>
                            <p:childTnLst>
                              <p:par>
                                <p:cTn id="228" presetID="3" presetClass="exit" presetSubtype="10" fill="hold" grpId="1" nodeType="clickEffect">
                                  <p:stCondLst>
                                    <p:cond delay="0"/>
                                  </p:stCondLst>
                                  <p:childTnLst>
                                    <p:animEffect transition="out" filter="blinds(horizontal)">
                                      <p:cBhvr>
                                        <p:cTn id="229" dur="500"/>
                                        <p:tgtEl>
                                          <p:spTgt spid="43"/>
                                        </p:tgtEl>
                                      </p:cBhvr>
                                    </p:animEffect>
                                    <p:set>
                                      <p:cBhvr>
                                        <p:cTn id="230" dur="1" fill="hold">
                                          <p:stCondLst>
                                            <p:cond delay="499"/>
                                          </p:stCondLst>
                                        </p:cTn>
                                        <p:tgtEl>
                                          <p:spTgt spid="4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19" grpId="0"/>
      <p:bldP spid="20" grpId="0"/>
      <p:bldP spid="21" grpId="0" animBg="1"/>
      <p:bldP spid="21" grpId="1" animBg="1"/>
      <p:bldP spid="22" grpId="0"/>
      <p:bldP spid="23" grpId="0"/>
      <p:bldP spid="24" grpId="0"/>
      <p:bldP spid="25" grpId="0"/>
      <p:bldP spid="26" grpId="0" animBg="1"/>
      <p:bldP spid="26" grpId="1" animBg="1"/>
      <p:bldP spid="27" grpId="0" animBg="1"/>
      <p:bldP spid="27" grpId="1" animBg="1"/>
      <p:bldP spid="34" grpId="0" animBg="1"/>
      <p:bldP spid="34" grpId="1" animBg="1"/>
      <p:bldP spid="35" grpId="0" animBg="1"/>
      <p:bldP spid="35" grpId="1" animBg="1"/>
      <p:bldP spid="36" grpId="0" animBg="1"/>
      <p:bldP spid="36" grpId="1" animBg="1"/>
      <p:bldP spid="37" grpId="0" animBg="1"/>
      <p:bldP spid="37" grpId="1" animBg="1"/>
      <p:bldP spid="38" grpId="0"/>
      <p:bldP spid="39" grpId="0"/>
      <p:bldP spid="42" grpId="0"/>
      <p:bldP spid="43" grpId="0" animBg="1"/>
      <p:bldP spid="43" grpId="1" animBg="1"/>
      <p:bldP spid="5" grpId="0" animBg="1"/>
      <p:bldP spid="5" grpId="1" animBg="1"/>
      <p:bldP spid="40" grpId="0" animBg="1"/>
      <p:bldP spid="40" grpId="1" animBg="1"/>
      <p:bldP spid="40" grpId="2" animBg="1"/>
      <p:bldP spid="40" grpId="3" animBg="1"/>
      <p:bldP spid="40" grpId="4" animBg="1"/>
      <p:bldP spid="40" grpId="5" animBg="1"/>
      <p:bldP spid="41" grpId="0" animBg="1"/>
      <p:bldP spid="41" grpId="1" animBg="1"/>
      <p:bldP spid="41" grpId="2" animBg="1"/>
      <p:bldP spid="41" grpId="3" animBg="1"/>
      <p:bldP spid="41" grpId="4" animBg="1"/>
      <p:bldP spid="41" grpId="5" animBg="1"/>
      <p:bldP spid="44" grpId="0" animBg="1"/>
      <p:bldP spid="44" grpId="1" animBg="1"/>
      <p:bldP spid="45" grpId="0" animBg="1"/>
      <p:bldP spid="45" grpId="1" animBg="1"/>
      <p:bldP spid="46" grpId="0"/>
      <p:bldP spid="47" grpId="0"/>
      <p:bldP spid="48" grpId="0"/>
      <p:bldP spid="49"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omic Sans MS" pitchFamily="66" charset="0"/>
              </a:rPr>
              <a:t>Matrix Algebra (3)</a:t>
            </a:r>
            <a:endParaRPr lang="en-GB" dirty="0">
              <a:latin typeface="Comic Sans MS" pitchFamily="66" charset="0"/>
            </a:endParaRPr>
          </a:p>
        </p:txBody>
      </p:sp>
      <p:sp>
        <p:nvSpPr>
          <p:cNvPr id="3" name="Content Placeholder 2"/>
          <p:cNvSpPr>
            <a:spLocks noGrp="1"/>
          </p:cNvSpPr>
          <p:nvPr>
            <p:ph idx="1"/>
          </p:nvPr>
        </p:nvSpPr>
        <p:spPr>
          <a:xfrm>
            <a:off x="457200" y="1600200"/>
            <a:ext cx="4169229" cy="4953000"/>
          </a:xfrm>
        </p:spPr>
        <p:txBody>
          <a:bodyPr>
            <a:normAutofit fontScale="77500" lnSpcReduction="20000"/>
          </a:bodyPr>
          <a:lstStyle/>
          <a:p>
            <a:pPr marL="0" indent="0" algn="ctr">
              <a:buNone/>
            </a:pPr>
            <a:r>
              <a:rPr lang="en-US" sz="1600" b="1" dirty="0" smtClean="0">
                <a:latin typeface="Comic Sans MS" pitchFamily="66" charset="0"/>
              </a:rPr>
              <a:t>Multiplying Matrices together</a:t>
            </a:r>
          </a:p>
          <a:p>
            <a:pPr marL="0" indent="0">
              <a:buNone/>
            </a:pPr>
            <a:endParaRPr lang="en-US" sz="1600" dirty="0">
              <a:latin typeface="Comic Sans MS" pitchFamily="66" charset="0"/>
            </a:endParaRPr>
          </a:p>
          <a:p>
            <a:pPr>
              <a:buFont typeface="Wingdings"/>
              <a:buChar char="à"/>
            </a:pPr>
            <a:r>
              <a:rPr lang="en-US" sz="1600" dirty="0" smtClean="0">
                <a:latin typeface="Comic Sans MS" pitchFamily="66" charset="0"/>
                <a:sym typeface="Wingdings" pitchFamily="2" charset="2"/>
              </a:rPr>
              <a:t>When you have more difficult matrices, follow these steps:</a:t>
            </a:r>
          </a:p>
          <a:p>
            <a:pPr>
              <a:buFont typeface="Wingdings"/>
              <a:buChar char="à"/>
            </a:pPr>
            <a:endParaRPr lang="en-US" sz="1600" dirty="0">
              <a:latin typeface="Comic Sans MS" pitchFamily="66" charset="0"/>
              <a:sym typeface="Wingdings" pitchFamily="2" charset="2"/>
            </a:endParaRPr>
          </a:p>
          <a:p>
            <a:pPr>
              <a:buFont typeface="Wingdings"/>
              <a:buChar char="à"/>
            </a:pPr>
            <a:r>
              <a:rPr lang="en-US" sz="1600" dirty="0" smtClean="0">
                <a:latin typeface="Comic Sans MS" pitchFamily="66" charset="0"/>
                <a:sym typeface="Wingdings" pitchFamily="2" charset="2"/>
              </a:rPr>
              <a:t>Write the order of the matrices, and hence the order of the answer.</a:t>
            </a:r>
          </a:p>
          <a:p>
            <a:pPr>
              <a:buFont typeface="Wingdings"/>
              <a:buChar char="à"/>
            </a:pPr>
            <a:endParaRPr lang="en-US" sz="1600" dirty="0">
              <a:latin typeface="Comic Sans MS" pitchFamily="66" charset="0"/>
              <a:sym typeface="Wingdings" pitchFamily="2" charset="2"/>
            </a:endParaRPr>
          </a:p>
          <a:p>
            <a:pPr>
              <a:buFont typeface="Wingdings"/>
              <a:buChar char="à"/>
            </a:pPr>
            <a:r>
              <a:rPr lang="en-US" sz="1600" dirty="0" smtClean="0">
                <a:latin typeface="Comic Sans MS" pitchFamily="66" charset="0"/>
                <a:sym typeface="Wingdings" pitchFamily="2" charset="2"/>
              </a:rPr>
              <a:t>Take the first row of the first matrix, and multiply it by the first column of the second (as you have been doing up until now). Remember these will be added together (write the sum out first…)</a:t>
            </a:r>
          </a:p>
          <a:p>
            <a:pPr>
              <a:buFont typeface="Wingdings"/>
              <a:buChar char="à"/>
            </a:pPr>
            <a:endParaRPr lang="en-US" sz="1600" dirty="0">
              <a:latin typeface="Comic Sans MS" pitchFamily="66" charset="0"/>
              <a:sym typeface="Wingdings" pitchFamily="2" charset="2"/>
            </a:endParaRPr>
          </a:p>
          <a:p>
            <a:pPr>
              <a:buFont typeface="Wingdings"/>
              <a:buChar char="à"/>
            </a:pPr>
            <a:r>
              <a:rPr lang="en-US" sz="1600" dirty="0" smtClean="0">
                <a:latin typeface="Comic Sans MS" pitchFamily="66" charset="0"/>
                <a:sym typeface="Wingdings" pitchFamily="2" charset="2"/>
              </a:rPr>
              <a:t>Then continue using the first row and multiply by the next column (if there is one). Write the answer down next to the first (horizontally)</a:t>
            </a:r>
          </a:p>
          <a:p>
            <a:pPr>
              <a:buFont typeface="Wingdings"/>
              <a:buChar char="à"/>
            </a:pPr>
            <a:endParaRPr lang="en-US" sz="1600" dirty="0">
              <a:latin typeface="Comic Sans MS" pitchFamily="66" charset="0"/>
              <a:sym typeface="Wingdings" pitchFamily="2" charset="2"/>
            </a:endParaRPr>
          </a:p>
          <a:p>
            <a:pPr>
              <a:buFont typeface="Wingdings"/>
              <a:buChar char="à"/>
            </a:pPr>
            <a:r>
              <a:rPr lang="en-US" sz="1600" dirty="0" smtClean="0">
                <a:latin typeface="Comic Sans MS" pitchFamily="66" charset="0"/>
                <a:sym typeface="Wingdings" pitchFamily="2" charset="2"/>
              </a:rPr>
              <a:t>Once you have used the first row with all the columns, repeat the process but with the second row, (if there is one!) writing these answers </a:t>
            </a:r>
            <a:r>
              <a:rPr lang="en-US" sz="1600" u="sng" dirty="0" smtClean="0">
                <a:latin typeface="Comic Sans MS" pitchFamily="66" charset="0"/>
                <a:sym typeface="Wingdings" pitchFamily="2" charset="2"/>
              </a:rPr>
              <a:t>below</a:t>
            </a:r>
            <a:r>
              <a:rPr lang="en-US" sz="1600" dirty="0" smtClean="0">
                <a:latin typeface="Comic Sans MS" pitchFamily="66" charset="0"/>
                <a:sym typeface="Wingdings" pitchFamily="2" charset="2"/>
              </a:rPr>
              <a:t> the first set</a:t>
            </a:r>
          </a:p>
          <a:p>
            <a:pPr>
              <a:buFont typeface="Wingdings"/>
              <a:buChar char="à"/>
            </a:pPr>
            <a:endParaRPr lang="en-US" sz="1600" dirty="0">
              <a:latin typeface="Comic Sans MS" pitchFamily="66" charset="0"/>
              <a:sym typeface="Wingdings" pitchFamily="2" charset="2"/>
            </a:endParaRPr>
          </a:p>
          <a:p>
            <a:pPr>
              <a:buFont typeface="Wingdings"/>
              <a:buChar char="à"/>
            </a:pPr>
            <a:r>
              <a:rPr lang="en-US" sz="1600" dirty="0" smtClean="0">
                <a:latin typeface="Comic Sans MS" pitchFamily="66" charset="0"/>
                <a:sym typeface="Wingdings" pitchFamily="2" charset="2"/>
              </a:rPr>
              <a:t>Continue until you have used all the rows with all the columns</a:t>
            </a:r>
          </a:p>
          <a:p>
            <a:pPr>
              <a:buFont typeface="Wingdings"/>
              <a:buChar char="à"/>
            </a:pPr>
            <a:endParaRPr lang="en-US" sz="1600" dirty="0" smtClean="0">
              <a:latin typeface="Comic Sans MS" pitchFamily="66" charset="0"/>
              <a:sym typeface="Wingdings" pitchFamily="2" charset="2"/>
            </a:endParaRPr>
          </a:p>
          <a:p>
            <a:pPr>
              <a:buFont typeface="Wingdings"/>
              <a:buChar char="à"/>
            </a:pPr>
            <a:r>
              <a:rPr lang="en-US" sz="1600" dirty="0" smtClean="0">
                <a:latin typeface="Comic Sans MS" pitchFamily="66" charset="0"/>
                <a:sym typeface="Wingdings" pitchFamily="2" charset="2"/>
              </a:rPr>
              <a:t>Then calculate each sum – it will already be set out in the correct position!</a:t>
            </a:r>
            <a:endParaRPr lang="en-US" sz="1600" dirty="0">
              <a:latin typeface="Comic Sans MS" pitchFamily="66" charset="0"/>
              <a:sym typeface="Wingdings" pitchFamily="2" charset="2"/>
            </a:endParaRPr>
          </a:p>
          <a:p>
            <a:pPr>
              <a:buFont typeface="Wingdings"/>
              <a:buChar char="à"/>
            </a:pPr>
            <a:endParaRPr lang="en-US" sz="1600" dirty="0">
              <a:latin typeface="Comic Sans MS" pitchFamily="66" charset="0"/>
              <a:sym typeface="Wingdings" pitchFamily="2" charset="2"/>
            </a:endParaRPr>
          </a:p>
          <a:p>
            <a:pPr>
              <a:buFont typeface="Wingdings"/>
              <a:buChar char="à"/>
            </a:pPr>
            <a:r>
              <a:rPr lang="en-US" sz="1600" dirty="0" smtClean="0">
                <a:latin typeface="Comic Sans MS" pitchFamily="66" charset="0"/>
                <a:sym typeface="Wingdings" pitchFamily="2" charset="2"/>
              </a:rPr>
              <a:t>Lets see an example!</a:t>
            </a:r>
            <a:endParaRPr lang="en-GB" sz="1600" dirty="0">
              <a:latin typeface="Comic Sans MS" pitchFamily="66" charset="0"/>
            </a:endParaRPr>
          </a:p>
        </p:txBody>
      </p:sp>
      <p:pic>
        <p:nvPicPr>
          <p:cNvPr id="4" name="Picture 2" descr="http://cnx.org/content/m32159/latest/matrixMultipl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200" y="97521"/>
            <a:ext cx="2008102" cy="697137"/>
          </a:xfrm>
          <a:prstGeom prst="rect">
            <a:avLst/>
          </a:prstGeom>
          <a:noFill/>
          <a:extLst>
            <a:ext uri="{909E8E84-426E-40DD-AFC4-6F175D3DCCD1}">
              <a14:hiddenFill xmlns:a14="http://schemas.microsoft.com/office/drawing/2010/main">
                <a:solidFill>
                  <a:srgbClr val="FFFFFF"/>
                </a:solidFill>
              </a14:hiddenFill>
            </a:ext>
          </a:extLst>
        </p:spPr>
      </p:pic>
      <p:sp>
        <p:nvSpPr>
          <p:cNvPr id="18" name="TextBox 17"/>
          <p:cNvSpPr txBox="1"/>
          <p:nvPr/>
        </p:nvSpPr>
        <p:spPr>
          <a:xfrm>
            <a:off x="5105400" y="1524000"/>
            <a:ext cx="2130711" cy="307777"/>
          </a:xfrm>
          <a:prstGeom prst="rect">
            <a:avLst/>
          </a:prstGeom>
          <a:noFill/>
        </p:spPr>
        <p:txBody>
          <a:bodyPr wrap="none" rtlCol="0">
            <a:spAutoFit/>
          </a:bodyPr>
          <a:lstStyle/>
          <a:p>
            <a:r>
              <a:rPr lang="en-US" sz="1400" dirty="0" smtClean="0">
                <a:latin typeface="Comic Sans MS" pitchFamily="66" charset="0"/>
              </a:rPr>
              <a:t>Calculate the following:</a:t>
            </a:r>
            <a:endParaRPr lang="en-GB" sz="1400" dirty="0">
              <a:latin typeface="Comic Sans MS" pitchFamily="66" charset="0"/>
            </a:endParaRPr>
          </a:p>
        </p:txBody>
      </p:sp>
      <mc:AlternateContent xmlns:mc="http://schemas.openxmlformats.org/markup-compatibility/2006" xmlns:a14="http://schemas.microsoft.com/office/drawing/2010/main">
        <mc:Choice Requires="a14">
          <p:sp>
            <p:nvSpPr>
              <p:cNvPr id="19" name="TextBox 18"/>
              <p:cNvSpPr txBox="1"/>
              <p:nvPr/>
            </p:nvSpPr>
            <p:spPr>
              <a:xfrm>
                <a:off x="5105400" y="1981200"/>
                <a:ext cx="1066638" cy="554319"/>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d>
                        <m:dPr>
                          <m:begChr m:val="["/>
                          <m:endChr m:val="]"/>
                          <m:ctrlPr>
                            <a:rPr lang="en-GB" i="1" smtClean="0">
                              <a:latin typeface="Cambria Math"/>
                            </a:rPr>
                          </m:ctrlPr>
                        </m:dPr>
                        <m:e>
                          <m:m>
                            <m:mPr>
                              <m:mcs>
                                <m:mc>
                                  <m:mcPr>
                                    <m:count m:val="2"/>
                                    <m:mcJc m:val="center"/>
                                  </m:mcPr>
                                </m:mc>
                              </m:mcs>
                              <m:ctrlPr>
                                <a:rPr lang="en-GB" i="1" smtClean="0">
                                  <a:latin typeface="Cambria Math"/>
                                </a:rPr>
                              </m:ctrlPr>
                            </m:mPr>
                            <m:mr>
                              <m:e>
                                <m:r>
                                  <m:rPr>
                                    <m:brk m:alnAt="7"/>
                                  </m:rPr>
                                  <a:rPr lang="en-US" b="0" i="1" smtClean="0">
                                    <a:latin typeface="Cambria Math"/>
                                  </a:rPr>
                                  <m:t>1</m:t>
                                </m:r>
                              </m:e>
                              <m:e>
                                <m:r>
                                  <a:rPr lang="en-US" b="0" i="1" smtClean="0">
                                    <a:latin typeface="Cambria Math"/>
                                  </a:rPr>
                                  <m:t>3</m:t>
                                </m:r>
                              </m:e>
                            </m:mr>
                            <m:mr>
                              <m:e>
                                <m:r>
                                  <a:rPr lang="en-US" b="0" i="1" smtClean="0">
                                    <a:latin typeface="Cambria Math"/>
                                  </a:rPr>
                                  <m:t>−5</m:t>
                                </m:r>
                              </m:e>
                              <m:e>
                                <m:r>
                                  <a:rPr lang="en-US" b="0" i="1" smtClean="0">
                                    <a:latin typeface="Cambria Math"/>
                                  </a:rPr>
                                  <m:t>0</m:t>
                                </m:r>
                              </m:e>
                            </m:mr>
                          </m:m>
                        </m:e>
                      </m:d>
                    </m:oMath>
                  </m:oMathPara>
                </a14:m>
                <a:endParaRPr lang="en-GB" dirty="0"/>
              </a:p>
            </p:txBody>
          </p:sp>
        </mc:Choice>
        <mc:Fallback xmlns="">
          <p:sp>
            <p:nvSpPr>
              <p:cNvPr id="19" name="TextBox 18"/>
              <p:cNvSpPr txBox="1">
                <a:spLocks noRot="1" noChangeAspect="1" noMove="1" noResize="1" noEditPoints="1" noAdjustHandles="1" noChangeArrowheads="1" noChangeShapeType="1" noTextEdit="1"/>
              </p:cNvSpPr>
              <p:nvPr/>
            </p:nvSpPr>
            <p:spPr>
              <a:xfrm>
                <a:off x="5105400" y="1981200"/>
                <a:ext cx="1066638" cy="554319"/>
              </a:xfrm>
              <a:prstGeom prst="rect">
                <a:avLst/>
              </a:prstGeom>
              <a:blipFill rotWithShape="1">
                <a:blip r:embed="rId3"/>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20" name="TextBox 19"/>
              <p:cNvSpPr txBox="1"/>
              <p:nvPr/>
            </p:nvSpPr>
            <p:spPr>
              <a:xfrm>
                <a:off x="5943600" y="1981200"/>
                <a:ext cx="1066639" cy="552459"/>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d>
                        <m:dPr>
                          <m:begChr m:val="["/>
                          <m:endChr m:val="]"/>
                          <m:ctrlPr>
                            <a:rPr lang="en-GB" i="1" smtClean="0">
                              <a:latin typeface="Cambria Math"/>
                            </a:rPr>
                          </m:ctrlPr>
                        </m:dPr>
                        <m:e>
                          <m:m>
                            <m:mPr>
                              <m:mcs>
                                <m:mc>
                                  <m:mcPr>
                                    <m:count m:val="2"/>
                                    <m:mcJc m:val="center"/>
                                  </m:mcPr>
                                </m:mc>
                              </m:mcs>
                              <m:ctrlPr>
                                <a:rPr lang="en-GB" i="1" smtClean="0">
                                  <a:latin typeface="Cambria Math"/>
                                </a:rPr>
                              </m:ctrlPr>
                            </m:mPr>
                            <m:mr>
                              <m:e>
                                <m:r>
                                  <m:rPr>
                                    <m:brk m:alnAt="7"/>
                                  </m:rPr>
                                  <a:rPr lang="en-US" b="0" i="1" smtClean="0">
                                    <a:latin typeface="Cambria Math"/>
                                  </a:rPr>
                                  <m:t>3</m:t>
                                </m:r>
                              </m:e>
                              <m:e>
                                <m:r>
                                  <a:rPr lang="en-US" b="0" i="1" smtClean="0">
                                    <a:latin typeface="Cambria Math"/>
                                  </a:rPr>
                                  <m:t>7</m:t>
                                </m:r>
                              </m:e>
                            </m:mr>
                            <m:mr>
                              <m:e>
                                <m:r>
                                  <a:rPr lang="en-US" b="0" i="1" smtClean="0">
                                    <a:latin typeface="Cambria Math"/>
                                  </a:rPr>
                                  <m:t>4</m:t>
                                </m:r>
                              </m:e>
                              <m:e>
                                <m:r>
                                  <a:rPr lang="en-US" b="0" i="1" smtClean="0">
                                    <a:latin typeface="Cambria Math"/>
                                  </a:rPr>
                                  <m:t>−1</m:t>
                                </m:r>
                              </m:e>
                            </m:mr>
                          </m:m>
                        </m:e>
                      </m:d>
                    </m:oMath>
                  </m:oMathPara>
                </a14:m>
                <a:endParaRPr lang="en-GB" dirty="0"/>
              </a:p>
            </p:txBody>
          </p:sp>
        </mc:Choice>
        <mc:Fallback xmlns="">
          <p:sp>
            <p:nvSpPr>
              <p:cNvPr id="20" name="TextBox 19"/>
              <p:cNvSpPr txBox="1">
                <a:spLocks noRot="1" noChangeAspect="1" noMove="1" noResize="1" noEditPoints="1" noAdjustHandles="1" noChangeArrowheads="1" noChangeShapeType="1" noTextEdit="1"/>
              </p:cNvSpPr>
              <p:nvPr/>
            </p:nvSpPr>
            <p:spPr>
              <a:xfrm>
                <a:off x="5943600" y="1981200"/>
                <a:ext cx="1066639" cy="552459"/>
              </a:xfrm>
              <a:prstGeom prst="rect">
                <a:avLst/>
              </a:prstGeom>
              <a:blipFill rotWithShape="1">
                <a:blip r:embed="rId4"/>
                <a:stretch>
                  <a:fillRect/>
                </a:stretch>
              </a:blipFill>
            </p:spPr>
            <p:txBody>
              <a:bodyPr/>
              <a:lstStyle/>
              <a:p>
                <a:r>
                  <a:rPr lang="en-GB">
                    <a:noFill/>
                  </a:rPr>
                  <a:t> </a:t>
                </a:r>
              </a:p>
            </p:txBody>
          </p:sp>
        </mc:Fallback>
      </mc:AlternateContent>
      <p:sp>
        <p:nvSpPr>
          <p:cNvPr id="21" name="Rectangle 20"/>
          <p:cNvSpPr/>
          <p:nvPr/>
        </p:nvSpPr>
        <p:spPr>
          <a:xfrm>
            <a:off x="838200" y="2438400"/>
            <a:ext cx="3505200" cy="457200"/>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 name="TextBox 21"/>
          <p:cNvSpPr txBox="1"/>
          <p:nvPr/>
        </p:nvSpPr>
        <p:spPr>
          <a:xfrm>
            <a:off x="5334000" y="2667000"/>
            <a:ext cx="614271" cy="307777"/>
          </a:xfrm>
          <a:prstGeom prst="rect">
            <a:avLst/>
          </a:prstGeom>
          <a:noFill/>
        </p:spPr>
        <p:txBody>
          <a:bodyPr wrap="none" rtlCol="0">
            <a:spAutoFit/>
          </a:bodyPr>
          <a:lstStyle/>
          <a:p>
            <a:r>
              <a:rPr lang="en-US" sz="1400" dirty="0" smtClean="0">
                <a:solidFill>
                  <a:srgbClr val="FF0000"/>
                </a:solidFill>
                <a:latin typeface="Comic Sans MS" pitchFamily="66" charset="0"/>
              </a:rPr>
              <a:t>2 x 2</a:t>
            </a:r>
            <a:endParaRPr lang="en-GB" sz="1400" dirty="0">
              <a:solidFill>
                <a:srgbClr val="FF0000"/>
              </a:solidFill>
              <a:latin typeface="Comic Sans MS" pitchFamily="66" charset="0"/>
            </a:endParaRPr>
          </a:p>
        </p:txBody>
      </p:sp>
      <p:sp>
        <p:nvSpPr>
          <p:cNvPr id="23" name="TextBox 22"/>
          <p:cNvSpPr txBox="1"/>
          <p:nvPr/>
        </p:nvSpPr>
        <p:spPr>
          <a:xfrm>
            <a:off x="6172200" y="2667000"/>
            <a:ext cx="614271" cy="307777"/>
          </a:xfrm>
          <a:prstGeom prst="rect">
            <a:avLst/>
          </a:prstGeom>
          <a:noFill/>
        </p:spPr>
        <p:txBody>
          <a:bodyPr wrap="none" rtlCol="0">
            <a:spAutoFit/>
          </a:bodyPr>
          <a:lstStyle/>
          <a:p>
            <a:r>
              <a:rPr lang="en-US" sz="1400" dirty="0" smtClean="0">
                <a:solidFill>
                  <a:srgbClr val="FF0000"/>
                </a:solidFill>
                <a:latin typeface="Comic Sans MS" pitchFamily="66" charset="0"/>
              </a:rPr>
              <a:t>2 x 2</a:t>
            </a:r>
            <a:endParaRPr lang="en-GB" sz="1400" dirty="0">
              <a:solidFill>
                <a:srgbClr val="FF0000"/>
              </a:solidFill>
              <a:latin typeface="Comic Sans MS" pitchFamily="66" charset="0"/>
            </a:endParaRPr>
          </a:p>
        </p:txBody>
      </p:sp>
      <p:sp>
        <p:nvSpPr>
          <p:cNvPr id="24" name="TextBox 23"/>
          <p:cNvSpPr txBox="1"/>
          <p:nvPr/>
        </p:nvSpPr>
        <p:spPr>
          <a:xfrm>
            <a:off x="7391400" y="2667000"/>
            <a:ext cx="614271" cy="307777"/>
          </a:xfrm>
          <a:prstGeom prst="rect">
            <a:avLst/>
          </a:prstGeom>
          <a:noFill/>
        </p:spPr>
        <p:txBody>
          <a:bodyPr wrap="none" rtlCol="0">
            <a:spAutoFit/>
          </a:bodyPr>
          <a:lstStyle/>
          <a:p>
            <a:r>
              <a:rPr lang="en-US" sz="1400" dirty="0" smtClean="0">
                <a:solidFill>
                  <a:srgbClr val="FF0000"/>
                </a:solidFill>
                <a:latin typeface="Comic Sans MS" pitchFamily="66" charset="0"/>
              </a:rPr>
              <a:t>2 x 2</a:t>
            </a:r>
            <a:endParaRPr lang="en-GB" sz="1400" dirty="0">
              <a:solidFill>
                <a:srgbClr val="FF0000"/>
              </a:solidFill>
              <a:latin typeface="Comic Sans MS" pitchFamily="66" charset="0"/>
            </a:endParaRPr>
          </a:p>
        </p:txBody>
      </p:sp>
      <mc:AlternateContent xmlns:mc="http://schemas.openxmlformats.org/markup-compatibility/2006" xmlns:a14="http://schemas.microsoft.com/office/drawing/2010/main">
        <mc:Choice Requires="a14">
          <p:sp>
            <p:nvSpPr>
              <p:cNvPr id="25" name="TextBox 24"/>
              <p:cNvSpPr txBox="1"/>
              <p:nvPr/>
            </p:nvSpPr>
            <p:spPr>
              <a:xfrm>
                <a:off x="6858000" y="1981200"/>
                <a:ext cx="1348767" cy="57631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a:rPr>
                        <m:t>=</m:t>
                      </m:r>
                      <m:d>
                        <m:dPr>
                          <m:begChr m:val="["/>
                          <m:endChr m:val="]"/>
                          <m:ctrlPr>
                            <a:rPr lang="en-GB" i="1" smtClean="0">
                              <a:latin typeface="Cambria Math"/>
                            </a:rPr>
                          </m:ctrlPr>
                        </m:dPr>
                        <m:e>
                          <m:m>
                            <m:mPr>
                              <m:mcs>
                                <m:mc>
                                  <m:mcPr>
                                    <m:count m:val="2"/>
                                    <m:mcJc m:val="center"/>
                                  </m:mcPr>
                                </m:mc>
                              </m:mcs>
                              <m:ctrlPr>
                                <a:rPr lang="en-GB" i="1" smtClean="0">
                                  <a:latin typeface="Cambria Math"/>
                                </a:rPr>
                              </m:ctrlPr>
                            </m:mPr>
                            <m:mr>
                              <m:e/>
                              <m:e/>
                            </m:mr>
                            <m:mr>
                              <m:e/>
                              <m:e/>
                            </m:mr>
                          </m:m>
                        </m:e>
                      </m:d>
                    </m:oMath>
                  </m:oMathPara>
                </a14:m>
                <a:endParaRPr lang="en-GB" dirty="0"/>
              </a:p>
            </p:txBody>
          </p:sp>
        </mc:Choice>
        <mc:Fallback xmlns="">
          <p:sp>
            <p:nvSpPr>
              <p:cNvPr id="25" name="TextBox 24"/>
              <p:cNvSpPr txBox="1">
                <a:spLocks noRot="1" noChangeAspect="1" noMove="1" noResize="1" noEditPoints="1" noAdjustHandles="1" noChangeArrowheads="1" noChangeShapeType="1" noTextEdit="1"/>
              </p:cNvSpPr>
              <p:nvPr/>
            </p:nvSpPr>
            <p:spPr>
              <a:xfrm>
                <a:off x="6858000" y="1981200"/>
                <a:ext cx="1348767" cy="576312"/>
              </a:xfrm>
              <a:prstGeom prst="rect">
                <a:avLst/>
              </a:prstGeom>
              <a:blipFill rotWithShape="1">
                <a:blip r:embed="rId5"/>
                <a:stretch>
                  <a:fillRect/>
                </a:stretch>
              </a:blipFill>
            </p:spPr>
            <p:txBody>
              <a:bodyPr/>
              <a:lstStyle/>
              <a:p>
                <a:r>
                  <a:rPr lang="en-GB">
                    <a:noFill/>
                  </a:rPr>
                  <a:t> </a:t>
                </a:r>
              </a:p>
            </p:txBody>
          </p:sp>
        </mc:Fallback>
      </mc:AlternateContent>
      <p:sp>
        <p:nvSpPr>
          <p:cNvPr id="26" name="Rectangle 25"/>
          <p:cNvSpPr/>
          <p:nvPr/>
        </p:nvSpPr>
        <p:spPr>
          <a:xfrm>
            <a:off x="6553200" y="2667000"/>
            <a:ext cx="228600" cy="304800"/>
          </a:xfrm>
          <a:prstGeom prst="rect">
            <a:avLst/>
          </a:prstGeom>
          <a:noFill/>
          <a:ln>
            <a:solidFill>
              <a:srgbClr val="0000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7" name="Rectangle 26"/>
          <p:cNvSpPr/>
          <p:nvPr/>
        </p:nvSpPr>
        <p:spPr>
          <a:xfrm>
            <a:off x="5334000" y="2667000"/>
            <a:ext cx="228600" cy="304800"/>
          </a:xfrm>
          <a:prstGeom prst="rect">
            <a:avLst/>
          </a:prstGeom>
          <a:noFill/>
          <a:ln>
            <a:solidFill>
              <a:srgbClr val="0000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4" name="Rectangle 33"/>
          <p:cNvSpPr/>
          <p:nvPr/>
        </p:nvSpPr>
        <p:spPr>
          <a:xfrm>
            <a:off x="823330" y="2988528"/>
            <a:ext cx="3748670" cy="669072"/>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5" name="Rectangle 34"/>
          <p:cNvSpPr/>
          <p:nvPr/>
        </p:nvSpPr>
        <p:spPr>
          <a:xfrm>
            <a:off x="830765" y="3780262"/>
            <a:ext cx="3585118" cy="546411"/>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6" name="Rectangle 35"/>
          <p:cNvSpPr/>
          <p:nvPr/>
        </p:nvSpPr>
        <p:spPr>
          <a:xfrm>
            <a:off x="827048" y="4445618"/>
            <a:ext cx="3744952" cy="659782"/>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7" name="Rectangle 36"/>
          <p:cNvSpPr/>
          <p:nvPr/>
        </p:nvSpPr>
        <p:spPr>
          <a:xfrm>
            <a:off x="838200" y="5257800"/>
            <a:ext cx="3559098" cy="341972"/>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mc:AlternateContent xmlns:mc="http://schemas.openxmlformats.org/markup-compatibility/2006" xmlns:a14="http://schemas.microsoft.com/office/drawing/2010/main">
        <mc:Choice Requires="a14">
          <p:sp>
            <p:nvSpPr>
              <p:cNvPr id="38" name="TextBox 37"/>
              <p:cNvSpPr txBox="1"/>
              <p:nvPr/>
            </p:nvSpPr>
            <p:spPr>
              <a:xfrm>
                <a:off x="5029200" y="3505200"/>
                <a:ext cx="1745799" cy="338554"/>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d>
                        <m:dPr>
                          <m:ctrlPr>
                            <a:rPr lang="en-US" sz="1600" b="0" i="1" smtClean="0">
                              <a:latin typeface="Cambria Math"/>
                            </a:rPr>
                          </m:ctrlPr>
                        </m:dPr>
                        <m:e>
                          <m:r>
                            <a:rPr lang="en-US" sz="1600" b="0" i="1" smtClean="0">
                              <a:latin typeface="Cambria Math"/>
                            </a:rPr>
                            <m:t>1</m:t>
                          </m:r>
                          <m:r>
                            <a:rPr lang="en-US" sz="1600" b="0" i="1" smtClean="0">
                              <a:latin typeface="Cambria Math"/>
                              <a:ea typeface="Cambria Math"/>
                            </a:rPr>
                            <m:t>×3</m:t>
                          </m:r>
                        </m:e>
                      </m:d>
                      <m:r>
                        <a:rPr lang="en-US" sz="1600" b="0" i="1" smtClean="0">
                          <a:latin typeface="Cambria Math"/>
                          <a:ea typeface="Cambria Math"/>
                        </a:rPr>
                        <m:t>+(3×4)</m:t>
                      </m:r>
                    </m:oMath>
                  </m:oMathPara>
                </a14:m>
                <a:endParaRPr lang="en-GB" sz="1600" dirty="0"/>
              </a:p>
            </p:txBody>
          </p:sp>
        </mc:Choice>
        <mc:Fallback xmlns="">
          <p:sp>
            <p:nvSpPr>
              <p:cNvPr id="38" name="TextBox 37"/>
              <p:cNvSpPr txBox="1">
                <a:spLocks noRot="1" noChangeAspect="1" noMove="1" noResize="1" noEditPoints="1" noAdjustHandles="1" noChangeArrowheads="1" noChangeShapeType="1" noTextEdit="1"/>
              </p:cNvSpPr>
              <p:nvPr/>
            </p:nvSpPr>
            <p:spPr>
              <a:xfrm>
                <a:off x="5029200" y="3505200"/>
                <a:ext cx="1745799" cy="338554"/>
              </a:xfrm>
              <a:prstGeom prst="rect">
                <a:avLst/>
              </a:prstGeom>
              <a:blipFill rotWithShape="1">
                <a:blip r:embed="rId6"/>
                <a:stretch>
                  <a:fillRect b="-8929"/>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42" name="TextBox 41"/>
              <p:cNvSpPr txBox="1"/>
              <p:nvPr/>
            </p:nvSpPr>
            <p:spPr>
              <a:xfrm>
                <a:off x="5105400" y="4648200"/>
                <a:ext cx="1733488" cy="559897"/>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a:rPr>
                        <m:t>=</m:t>
                      </m:r>
                      <m:d>
                        <m:dPr>
                          <m:begChr m:val="["/>
                          <m:endChr m:val="]"/>
                          <m:ctrlPr>
                            <a:rPr lang="en-GB" i="1" smtClean="0">
                              <a:latin typeface="Cambria Math"/>
                            </a:rPr>
                          </m:ctrlPr>
                        </m:dPr>
                        <m:e>
                          <m:m>
                            <m:mPr>
                              <m:mcs>
                                <m:mc>
                                  <m:mcPr>
                                    <m:count m:val="2"/>
                                    <m:mcJc m:val="center"/>
                                  </m:mcPr>
                                </m:mc>
                              </m:mcs>
                              <m:ctrlPr>
                                <a:rPr lang="en-GB" i="1" smtClean="0">
                                  <a:latin typeface="Cambria Math"/>
                                </a:rPr>
                              </m:ctrlPr>
                            </m:mPr>
                            <m:mr>
                              <m:e>
                                <m:r>
                                  <m:rPr>
                                    <m:brk m:alnAt="7"/>
                                  </m:rPr>
                                  <a:rPr lang="en-US" b="0" i="1" smtClean="0">
                                    <a:latin typeface="Cambria Math"/>
                                  </a:rPr>
                                  <m:t>1</m:t>
                                </m:r>
                                <m:r>
                                  <a:rPr lang="en-US" b="0" i="1" smtClean="0">
                                    <a:latin typeface="Cambria Math"/>
                                  </a:rPr>
                                  <m:t>5</m:t>
                                </m:r>
                              </m:e>
                              <m:e>
                                <m:r>
                                  <a:rPr lang="en-US" b="0" i="1" smtClean="0">
                                    <a:latin typeface="Cambria Math"/>
                                  </a:rPr>
                                  <m:t>4</m:t>
                                </m:r>
                              </m:e>
                            </m:mr>
                            <m:mr>
                              <m:e>
                                <m:r>
                                  <a:rPr lang="en-US" b="0" i="1" smtClean="0">
                                    <a:latin typeface="Cambria Math"/>
                                  </a:rPr>
                                  <m:t>−15</m:t>
                                </m:r>
                              </m:e>
                              <m:e>
                                <m:r>
                                  <a:rPr lang="en-US" b="0" i="1" smtClean="0">
                                    <a:latin typeface="Cambria Math"/>
                                  </a:rPr>
                                  <m:t>−35</m:t>
                                </m:r>
                              </m:e>
                            </m:mr>
                          </m:m>
                        </m:e>
                      </m:d>
                    </m:oMath>
                  </m:oMathPara>
                </a14:m>
                <a:endParaRPr lang="en-GB" dirty="0"/>
              </a:p>
            </p:txBody>
          </p:sp>
        </mc:Choice>
        <mc:Fallback xmlns="">
          <p:sp>
            <p:nvSpPr>
              <p:cNvPr id="42" name="TextBox 41"/>
              <p:cNvSpPr txBox="1">
                <a:spLocks noRot="1" noChangeAspect="1" noMove="1" noResize="1" noEditPoints="1" noAdjustHandles="1" noChangeArrowheads="1" noChangeShapeType="1" noTextEdit="1"/>
              </p:cNvSpPr>
              <p:nvPr/>
            </p:nvSpPr>
            <p:spPr>
              <a:xfrm>
                <a:off x="5105400" y="4648200"/>
                <a:ext cx="1733488" cy="559897"/>
              </a:xfrm>
              <a:prstGeom prst="rect">
                <a:avLst/>
              </a:prstGeom>
              <a:blipFill rotWithShape="1">
                <a:blip r:embed="rId7"/>
                <a:stretch>
                  <a:fillRect/>
                </a:stretch>
              </a:blipFill>
            </p:spPr>
            <p:txBody>
              <a:bodyPr/>
              <a:lstStyle/>
              <a:p>
                <a:r>
                  <a:rPr lang="en-GB">
                    <a:noFill/>
                  </a:rPr>
                  <a:t> </a:t>
                </a:r>
              </a:p>
            </p:txBody>
          </p:sp>
        </mc:Fallback>
      </mc:AlternateContent>
      <p:sp>
        <p:nvSpPr>
          <p:cNvPr id="43" name="Rectangle 42"/>
          <p:cNvSpPr/>
          <p:nvPr/>
        </p:nvSpPr>
        <p:spPr>
          <a:xfrm>
            <a:off x="838200" y="5715000"/>
            <a:ext cx="3733800" cy="418172"/>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Oval 4"/>
          <p:cNvSpPr/>
          <p:nvPr/>
        </p:nvSpPr>
        <p:spPr>
          <a:xfrm>
            <a:off x="5287537" y="1979341"/>
            <a:ext cx="304800" cy="3048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2" name="Oval 31"/>
          <p:cNvSpPr/>
          <p:nvPr/>
        </p:nvSpPr>
        <p:spPr>
          <a:xfrm>
            <a:off x="5763322" y="1975624"/>
            <a:ext cx="304800" cy="304800"/>
          </a:xfrm>
          <a:prstGeom prst="ellipse">
            <a:avLst/>
          </a:prstGeom>
          <a:noFill/>
          <a:ln>
            <a:solidFill>
              <a:srgbClr val="0000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3" name="Oval 32"/>
          <p:cNvSpPr/>
          <p:nvPr/>
        </p:nvSpPr>
        <p:spPr>
          <a:xfrm>
            <a:off x="5285678" y="2243255"/>
            <a:ext cx="369850" cy="3048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0" name="Oval 49"/>
          <p:cNvSpPr/>
          <p:nvPr/>
        </p:nvSpPr>
        <p:spPr>
          <a:xfrm>
            <a:off x="5748454" y="2250688"/>
            <a:ext cx="304800" cy="304800"/>
          </a:xfrm>
          <a:prstGeom prst="ellipse">
            <a:avLst/>
          </a:prstGeom>
          <a:noFill/>
          <a:ln>
            <a:solidFill>
              <a:srgbClr val="0000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1" name="Oval 50"/>
          <p:cNvSpPr/>
          <p:nvPr/>
        </p:nvSpPr>
        <p:spPr>
          <a:xfrm>
            <a:off x="6495586" y="1983059"/>
            <a:ext cx="304800" cy="3048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2" name="Oval 51"/>
          <p:cNvSpPr/>
          <p:nvPr/>
        </p:nvSpPr>
        <p:spPr>
          <a:xfrm>
            <a:off x="6458416" y="2258122"/>
            <a:ext cx="410736" cy="304800"/>
          </a:xfrm>
          <a:prstGeom prst="ellipse">
            <a:avLst/>
          </a:prstGeom>
          <a:noFill/>
          <a:ln>
            <a:solidFill>
              <a:srgbClr val="0000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3" name="Oval 52"/>
          <p:cNvSpPr/>
          <p:nvPr/>
        </p:nvSpPr>
        <p:spPr>
          <a:xfrm>
            <a:off x="6045820" y="1979342"/>
            <a:ext cx="304800" cy="3048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4" name="Oval 53"/>
          <p:cNvSpPr/>
          <p:nvPr/>
        </p:nvSpPr>
        <p:spPr>
          <a:xfrm>
            <a:off x="6053255" y="2254405"/>
            <a:ext cx="304800" cy="304800"/>
          </a:xfrm>
          <a:prstGeom prst="ellipse">
            <a:avLst/>
          </a:prstGeom>
          <a:noFill/>
          <a:ln>
            <a:solidFill>
              <a:srgbClr val="0000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mc:AlternateContent xmlns:mc="http://schemas.openxmlformats.org/markup-compatibility/2006" xmlns:a14="http://schemas.microsoft.com/office/drawing/2010/main">
        <mc:Choice Requires="a14">
          <p:sp>
            <p:nvSpPr>
              <p:cNvPr id="55" name="TextBox 54"/>
              <p:cNvSpPr txBox="1"/>
              <p:nvPr/>
            </p:nvSpPr>
            <p:spPr>
              <a:xfrm>
                <a:off x="6934200" y="3505200"/>
                <a:ext cx="1899687" cy="338554"/>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d>
                        <m:dPr>
                          <m:ctrlPr>
                            <a:rPr lang="en-US" sz="1600" b="0" i="1" smtClean="0">
                              <a:latin typeface="Cambria Math"/>
                            </a:rPr>
                          </m:ctrlPr>
                        </m:dPr>
                        <m:e>
                          <m:r>
                            <a:rPr lang="en-US" sz="1600" b="0" i="1" smtClean="0">
                              <a:latin typeface="Cambria Math"/>
                            </a:rPr>
                            <m:t>1</m:t>
                          </m:r>
                          <m:r>
                            <a:rPr lang="en-US" sz="1600" b="0" i="1" smtClean="0">
                              <a:latin typeface="Cambria Math"/>
                              <a:ea typeface="Cambria Math"/>
                            </a:rPr>
                            <m:t>×7</m:t>
                          </m:r>
                        </m:e>
                      </m:d>
                      <m:r>
                        <a:rPr lang="en-US" sz="1600" b="0" i="1" smtClean="0">
                          <a:latin typeface="Cambria Math"/>
                          <a:ea typeface="Cambria Math"/>
                        </a:rPr>
                        <m:t>+(3×−1)</m:t>
                      </m:r>
                    </m:oMath>
                  </m:oMathPara>
                </a14:m>
                <a:endParaRPr lang="en-GB" sz="1600" dirty="0"/>
              </a:p>
            </p:txBody>
          </p:sp>
        </mc:Choice>
        <mc:Fallback xmlns="">
          <p:sp>
            <p:nvSpPr>
              <p:cNvPr id="55" name="TextBox 54"/>
              <p:cNvSpPr txBox="1">
                <a:spLocks noRot="1" noChangeAspect="1" noMove="1" noResize="1" noEditPoints="1" noAdjustHandles="1" noChangeArrowheads="1" noChangeShapeType="1" noTextEdit="1"/>
              </p:cNvSpPr>
              <p:nvPr/>
            </p:nvSpPr>
            <p:spPr>
              <a:xfrm>
                <a:off x="6934200" y="3505200"/>
                <a:ext cx="1899687" cy="338554"/>
              </a:xfrm>
              <a:prstGeom prst="rect">
                <a:avLst/>
              </a:prstGeom>
              <a:blipFill rotWithShape="1">
                <a:blip r:embed="rId8"/>
                <a:stretch>
                  <a:fillRect b="-8929"/>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56" name="TextBox 55"/>
              <p:cNvSpPr txBox="1"/>
              <p:nvPr/>
            </p:nvSpPr>
            <p:spPr>
              <a:xfrm>
                <a:off x="5029200" y="3886200"/>
                <a:ext cx="1899687" cy="338554"/>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d>
                        <m:dPr>
                          <m:ctrlPr>
                            <a:rPr lang="en-US" sz="1600" b="0" i="1" smtClean="0">
                              <a:latin typeface="Cambria Math"/>
                            </a:rPr>
                          </m:ctrlPr>
                        </m:dPr>
                        <m:e>
                          <m:r>
                            <a:rPr lang="en-US" sz="1600" b="0" i="1" smtClean="0">
                              <a:latin typeface="Cambria Math"/>
                            </a:rPr>
                            <m:t>−5</m:t>
                          </m:r>
                          <m:r>
                            <a:rPr lang="en-US" sz="1600" b="0" i="1" smtClean="0">
                              <a:latin typeface="Cambria Math"/>
                              <a:ea typeface="Cambria Math"/>
                            </a:rPr>
                            <m:t>×3</m:t>
                          </m:r>
                        </m:e>
                      </m:d>
                      <m:r>
                        <a:rPr lang="en-US" sz="1600" b="0" i="1" smtClean="0">
                          <a:latin typeface="Cambria Math"/>
                          <a:ea typeface="Cambria Math"/>
                        </a:rPr>
                        <m:t>+(0×4)</m:t>
                      </m:r>
                    </m:oMath>
                  </m:oMathPara>
                </a14:m>
                <a:endParaRPr lang="en-GB" sz="1600" dirty="0"/>
              </a:p>
            </p:txBody>
          </p:sp>
        </mc:Choice>
        <mc:Fallback xmlns="">
          <p:sp>
            <p:nvSpPr>
              <p:cNvPr id="56" name="TextBox 55"/>
              <p:cNvSpPr txBox="1">
                <a:spLocks noRot="1" noChangeAspect="1" noMove="1" noResize="1" noEditPoints="1" noAdjustHandles="1" noChangeArrowheads="1" noChangeShapeType="1" noTextEdit="1"/>
              </p:cNvSpPr>
              <p:nvPr/>
            </p:nvSpPr>
            <p:spPr>
              <a:xfrm>
                <a:off x="5029200" y="3886200"/>
                <a:ext cx="1899687" cy="338554"/>
              </a:xfrm>
              <a:prstGeom prst="rect">
                <a:avLst/>
              </a:prstGeom>
              <a:blipFill rotWithShape="1">
                <a:blip r:embed="rId9"/>
                <a:stretch>
                  <a:fillRect b="-9091"/>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57" name="TextBox 56"/>
              <p:cNvSpPr txBox="1"/>
              <p:nvPr/>
            </p:nvSpPr>
            <p:spPr>
              <a:xfrm>
                <a:off x="6934200" y="3886200"/>
                <a:ext cx="2053575" cy="338554"/>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d>
                        <m:dPr>
                          <m:ctrlPr>
                            <a:rPr lang="en-US" sz="1600" b="0" i="1" smtClean="0">
                              <a:latin typeface="Cambria Math"/>
                            </a:rPr>
                          </m:ctrlPr>
                        </m:dPr>
                        <m:e>
                          <m:r>
                            <a:rPr lang="en-US" sz="1600" b="0" i="1" smtClean="0">
                              <a:latin typeface="Cambria Math"/>
                            </a:rPr>
                            <m:t>−5</m:t>
                          </m:r>
                          <m:r>
                            <a:rPr lang="en-US" sz="1600" b="0" i="1" smtClean="0">
                              <a:latin typeface="Cambria Math"/>
                              <a:ea typeface="Cambria Math"/>
                            </a:rPr>
                            <m:t>×7</m:t>
                          </m:r>
                        </m:e>
                      </m:d>
                      <m:r>
                        <a:rPr lang="en-US" sz="1600" b="0" i="1" smtClean="0">
                          <a:latin typeface="Cambria Math"/>
                          <a:ea typeface="Cambria Math"/>
                        </a:rPr>
                        <m:t>+(0×−1)</m:t>
                      </m:r>
                    </m:oMath>
                  </m:oMathPara>
                </a14:m>
                <a:endParaRPr lang="en-GB" sz="1600" dirty="0"/>
              </a:p>
            </p:txBody>
          </p:sp>
        </mc:Choice>
        <mc:Fallback xmlns="">
          <p:sp>
            <p:nvSpPr>
              <p:cNvPr id="57" name="TextBox 56"/>
              <p:cNvSpPr txBox="1">
                <a:spLocks noRot="1" noChangeAspect="1" noMove="1" noResize="1" noEditPoints="1" noAdjustHandles="1" noChangeArrowheads="1" noChangeShapeType="1" noTextEdit="1"/>
              </p:cNvSpPr>
              <p:nvPr/>
            </p:nvSpPr>
            <p:spPr>
              <a:xfrm>
                <a:off x="6934200" y="3886200"/>
                <a:ext cx="2053575" cy="338554"/>
              </a:xfrm>
              <a:prstGeom prst="rect">
                <a:avLst/>
              </a:prstGeom>
              <a:blipFill rotWithShape="1">
                <a:blip r:embed="rId10"/>
                <a:stretch>
                  <a:fillRect b="-9091"/>
                </a:stretch>
              </a:blipFill>
            </p:spPr>
            <p:txBody>
              <a:bodyPr/>
              <a:lstStyle/>
              <a:p>
                <a:r>
                  <a:rPr lang="en-GB">
                    <a:noFill/>
                  </a:rPr>
                  <a:t> </a:t>
                </a:r>
              </a:p>
            </p:txBody>
          </p:sp>
        </mc:Fallback>
      </mc:AlternateContent>
    </p:spTree>
    <p:extLst>
      <p:ext uri="{BB962C8B-B14F-4D97-AF65-F5344CB8AC3E}">
        <p14:creationId xmlns:p14="http://schemas.microsoft.com/office/powerpoint/2010/main" val="5505971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blinds(horizontal)">
                                      <p:cBhvr>
                                        <p:cTn id="7" dur="500"/>
                                        <p:tgtEl>
                                          <p:spTgt spid="18"/>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9"/>
                                        </p:tgtEl>
                                        <p:attrNameLst>
                                          <p:attrName>style.visibility</p:attrName>
                                        </p:attrNameLst>
                                      </p:cBhvr>
                                      <p:to>
                                        <p:strVal val="visible"/>
                                      </p:to>
                                    </p:set>
                                    <p:animEffect transition="in" filter="blinds(horizontal)">
                                      <p:cBhvr>
                                        <p:cTn id="12" dur="500"/>
                                        <p:tgtEl>
                                          <p:spTgt spid="19"/>
                                        </p:tgtEl>
                                      </p:cBhvr>
                                    </p:animEffect>
                                  </p:childTnLst>
                                </p:cTn>
                              </p:par>
                              <p:par>
                                <p:cTn id="13" presetID="3" presetClass="entr" presetSubtype="10" fill="hold" grpId="0" nodeType="withEffect">
                                  <p:stCondLst>
                                    <p:cond delay="0"/>
                                  </p:stCondLst>
                                  <p:childTnLst>
                                    <p:set>
                                      <p:cBhvr>
                                        <p:cTn id="14" dur="1" fill="hold">
                                          <p:stCondLst>
                                            <p:cond delay="0"/>
                                          </p:stCondLst>
                                        </p:cTn>
                                        <p:tgtEl>
                                          <p:spTgt spid="20"/>
                                        </p:tgtEl>
                                        <p:attrNameLst>
                                          <p:attrName>style.visibility</p:attrName>
                                        </p:attrNameLst>
                                      </p:cBhvr>
                                      <p:to>
                                        <p:strVal val="visible"/>
                                      </p:to>
                                    </p:set>
                                    <p:animEffect transition="in" filter="blinds(horizontal)">
                                      <p:cBhvr>
                                        <p:cTn id="15" dur="500"/>
                                        <p:tgtEl>
                                          <p:spTgt spid="20"/>
                                        </p:tgtEl>
                                      </p:cBhvr>
                                    </p:animEffect>
                                  </p:childTnLst>
                                </p:cTn>
                              </p:par>
                            </p:childTnLst>
                          </p:cTn>
                        </p:par>
                      </p:childTnLst>
                    </p:cTn>
                  </p:par>
                  <p:par>
                    <p:cTn id="16" fill="hold">
                      <p:stCondLst>
                        <p:cond delay="indefinite"/>
                      </p:stCondLst>
                      <p:childTnLst>
                        <p:par>
                          <p:cTn id="17" fill="hold">
                            <p:stCondLst>
                              <p:cond delay="0"/>
                            </p:stCondLst>
                            <p:childTnLst>
                              <p:par>
                                <p:cTn id="18" presetID="3" presetClass="entr" presetSubtype="10" fill="hold" grpId="0" nodeType="clickEffect">
                                  <p:stCondLst>
                                    <p:cond delay="0"/>
                                  </p:stCondLst>
                                  <p:childTnLst>
                                    <p:set>
                                      <p:cBhvr>
                                        <p:cTn id="19" dur="1" fill="hold">
                                          <p:stCondLst>
                                            <p:cond delay="0"/>
                                          </p:stCondLst>
                                        </p:cTn>
                                        <p:tgtEl>
                                          <p:spTgt spid="21"/>
                                        </p:tgtEl>
                                        <p:attrNameLst>
                                          <p:attrName>style.visibility</p:attrName>
                                        </p:attrNameLst>
                                      </p:cBhvr>
                                      <p:to>
                                        <p:strVal val="visible"/>
                                      </p:to>
                                    </p:set>
                                    <p:animEffect transition="in" filter="blinds(horizontal)">
                                      <p:cBhvr>
                                        <p:cTn id="20" dur="500"/>
                                        <p:tgtEl>
                                          <p:spTgt spid="21"/>
                                        </p:tgtEl>
                                      </p:cBhvr>
                                    </p:animEffect>
                                  </p:childTnLst>
                                </p:cTn>
                              </p:par>
                            </p:childTnLst>
                          </p:cTn>
                        </p:par>
                      </p:childTnLst>
                    </p:cTn>
                  </p:par>
                  <p:par>
                    <p:cTn id="21" fill="hold">
                      <p:stCondLst>
                        <p:cond delay="indefinite"/>
                      </p:stCondLst>
                      <p:childTnLst>
                        <p:par>
                          <p:cTn id="22" fill="hold">
                            <p:stCondLst>
                              <p:cond delay="0"/>
                            </p:stCondLst>
                            <p:childTnLst>
                              <p:par>
                                <p:cTn id="23" presetID="3" presetClass="entr" presetSubtype="10" fill="hold" grpId="0" nodeType="clickEffect">
                                  <p:stCondLst>
                                    <p:cond delay="0"/>
                                  </p:stCondLst>
                                  <p:childTnLst>
                                    <p:set>
                                      <p:cBhvr>
                                        <p:cTn id="24" dur="1" fill="hold">
                                          <p:stCondLst>
                                            <p:cond delay="0"/>
                                          </p:stCondLst>
                                        </p:cTn>
                                        <p:tgtEl>
                                          <p:spTgt spid="22"/>
                                        </p:tgtEl>
                                        <p:attrNameLst>
                                          <p:attrName>style.visibility</p:attrName>
                                        </p:attrNameLst>
                                      </p:cBhvr>
                                      <p:to>
                                        <p:strVal val="visible"/>
                                      </p:to>
                                    </p:set>
                                    <p:animEffect transition="in" filter="blinds(horizontal)">
                                      <p:cBhvr>
                                        <p:cTn id="25" dur="500"/>
                                        <p:tgtEl>
                                          <p:spTgt spid="22"/>
                                        </p:tgtEl>
                                      </p:cBhvr>
                                    </p:animEffect>
                                  </p:childTnLst>
                                </p:cTn>
                              </p:par>
                            </p:childTnLst>
                          </p:cTn>
                        </p:par>
                      </p:childTnLst>
                    </p:cTn>
                  </p:par>
                  <p:par>
                    <p:cTn id="26" fill="hold">
                      <p:stCondLst>
                        <p:cond delay="indefinite"/>
                      </p:stCondLst>
                      <p:childTnLst>
                        <p:par>
                          <p:cTn id="27" fill="hold">
                            <p:stCondLst>
                              <p:cond delay="0"/>
                            </p:stCondLst>
                            <p:childTnLst>
                              <p:par>
                                <p:cTn id="28" presetID="3" presetClass="entr" presetSubtype="10" fill="hold" grpId="0" nodeType="clickEffect">
                                  <p:stCondLst>
                                    <p:cond delay="0"/>
                                  </p:stCondLst>
                                  <p:childTnLst>
                                    <p:set>
                                      <p:cBhvr>
                                        <p:cTn id="29" dur="1" fill="hold">
                                          <p:stCondLst>
                                            <p:cond delay="0"/>
                                          </p:stCondLst>
                                        </p:cTn>
                                        <p:tgtEl>
                                          <p:spTgt spid="23"/>
                                        </p:tgtEl>
                                        <p:attrNameLst>
                                          <p:attrName>style.visibility</p:attrName>
                                        </p:attrNameLst>
                                      </p:cBhvr>
                                      <p:to>
                                        <p:strVal val="visible"/>
                                      </p:to>
                                    </p:set>
                                    <p:animEffect transition="in" filter="blinds(horizontal)">
                                      <p:cBhvr>
                                        <p:cTn id="30" dur="500"/>
                                        <p:tgtEl>
                                          <p:spTgt spid="23"/>
                                        </p:tgtEl>
                                      </p:cBhvr>
                                    </p:animEffect>
                                  </p:childTnLst>
                                </p:cTn>
                              </p:par>
                            </p:childTnLst>
                          </p:cTn>
                        </p:par>
                      </p:childTnLst>
                    </p:cTn>
                  </p:par>
                  <p:par>
                    <p:cTn id="31" fill="hold">
                      <p:stCondLst>
                        <p:cond delay="indefinite"/>
                      </p:stCondLst>
                      <p:childTnLst>
                        <p:par>
                          <p:cTn id="32" fill="hold">
                            <p:stCondLst>
                              <p:cond delay="0"/>
                            </p:stCondLst>
                            <p:childTnLst>
                              <p:par>
                                <p:cTn id="33" presetID="3" presetClass="entr" presetSubtype="10" fill="hold" grpId="0" nodeType="clickEffect">
                                  <p:stCondLst>
                                    <p:cond delay="0"/>
                                  </p:stCondLst>
                                  <p:childTnLst>
                                    <p:set>
                                      <p:cBhvr>
                                        <p:cTn id="34" dur="1" fill="hold">
                                          <p:stCondLst>
                                            <p:cond delay="0"/>
                                          </p:stCondLst>
                                        </p:cTn>
                                        <p:tgtEl>
                                          <p:spTgt spid="27"/>
                                        </p:tgtEl>
                                        <p:attrNameLst>
                                          <p:attrName>style.visibility</p:attrName>
                                        </p:attrNameLst>
                                      </p:cBhvr>
                                      <p:to>
                                        <p:strVal val="visible"/>
                                      </p:to>
                                    </p:set>
                                    <p:animEffect transition="in" filter="blinds(horizontal)">
                                      <p:cBhvr>
                                        <p:cTn id="35" dur="500"/>
                                        <p:tgtEl>
                                          <p:spTgt spid="27"/>
                                        </p:tgtEl>
                                      </p:cBhvr>
                                    </p:animEffect>
                                  </p:childTnLst>
                                </p:cTn>
                              </p:par>
                              <p:par>
                                <p:cTn id="36" presetID="3" presetClass="entr" presetSubtype="10" fill="hold" grpId="0" nodeType="withEffect">
                                  <p:stCondLst>
                                    <p:cond delay="0"/>
                                  </p:stCondLst>
                                  <p:childTnLst>
                                    <p:set>
                                      <p:cBhvr>
                                        <p:cTn id="37" dur="1" fill="hold">
                                          <p:stCondLst>
                                            <p:cond delay="0"/>
                                          </p:stCondLst>
                                        </p:cTn>
                                        <p:tgtEl>
                                          <p:spTgt spid="26"/>
                                        </p:tgtEl>
                                        <p:attrNameLst>
                                          <p:attrName>style.visibility</p:attrName>
                                        </p:attrNameLst>
                                      </p:cBhvr>
                                      <p:to>
                                        <p:strVal val="visible"/>
                                      </p:to>
                                    </p:set>
                                    <p:animEffect transition="in" filter="blinds(horizontal)">
                                      <p:cBhvr>
                                        <p:cTn id="38" dur="500"/>
                                        <p:tgtEl>
                                          <p:spTgt spid="26"/>
                                        </p:tgtEl>
                                      </p:cBhvr>
                                    </p:animEffect>
                                  </p:childTnLst>
                                </p:cTn>
                              </p:par>
                            </p:childTnLst>
                          </p:cTn>
                        </p:par>
                      </p:childTnLst>
                    </p:cTn>
                  </p:par>
                  <p:par>
                    <p:cTn id="39" fill="hold">
                      <p:stCondLst>
                        <p:cond delay="indefinite"/>
                      </p:stCondLst>
                      <p:childTnLst>
                        <p:par>
                          <p:cTn id="40" fill="hold">
                            <p:stCondLst>
                              <p:cond delay="0"/>
                            </p:stCondLst>
                            <p:childTnLst>
                              <p:par>
                                <p:cTn id="41" presetID="3" presetClass="entr" presetSubtype="10" fill="hold" grpId="0" nodeType="clickEffect">
                                  <p:stCondLst>
                                    <p:cond delay="0"/>
                                  </p:stCondLst>
                                  <p:childTnLst>
                                    <p:set>
                                      <p:cBhvr>
                                        <p:cTn id="42" dur="1" fill="hold">
                                          <p:stCondLst>
                                            <p:cond delay="0"/>
                                          </p:stCondLst>
                                        </p:cTn>
                                        <p:tgtEl>
                                          <p:spTgt spid="24"/>
                                        </p:tgtEl>
                                        <p:attrNameLst>
                                          <p:attrName>style.visibility</p:attrName>
                                        </p:attrNameLst>
                                      </p:cBhvr>
                                      <p:to>
                                        <p:strVal val="visible"/>
                                      </p:to>
                                    </p:set>
                                    <p:animEffect transition="in" filter="blinds(horizontal)">
                                      <p:cBhvr>
                                        <p:cTn id="43" dur="500"/>
                                        <p:tgtEl>
                                          <p:spTgt spid="24"/>
                                        </p:tgtEl>
                                      </p:cBhvr>
                                    </p:animEffect>
                                  </p:childTnLst>
                                </p:cTn>
                              </p:par>
                            </p:childTnLst>
                          </p:cTn>
                        </p:par>
                      </p:childTnLst>
                    </p:cTn>
                  </p:par>
                  <p:par>
                    <p:cTn id="44" fill="hold">
                      <p:stCondLst>
                        <p:cond delay="indefinite"/>
                      </p:stCondLst>
                      <p:childTnLst>
                        <p:par>
                          <p:cTn id="45" fill="hold">
                            <p:stCondLst>
                              <p:cond delay="0"/>
                            </p:stCondLst>
                            <p:childTnLst>
                              <p:par>
                                <p:cTn id="46" presetID="3" presetClass="exit" presetSubtype="10" fill="hold" grpId="1" nodeType="clickEffect">
                                  <p:stCondLst>
                                    <p:cond delay="0"/>
                                  </p:stCondLst>
                                  <p:childTnLst>
                                    <p:animEffect transition="out" filter="blinds(horizontal)">
                                      <p:cBhvr>
                                        <p:cTn id="47" dur="500"/>
                                        <p:tgtEl>
                                          <p:spTgt spid="27"/>
                                        </p:tgtEl>
                                      </p:cBhvr>
                                    </p:animEffect>
                                    <p:set>
                                      <p:cBhvr>
                                        <p:cTn id="48" dur="1" fill="hold">
                                          <p:stCondLst>
                                            <p:cond delay="499"/>
                                          </p:stCondLst>
                                        </p:cTn>
                                        <p:tgtEl>
                                          <p:spTgt spid="27"/>
                                        </p:tgtEl>
                                        <p:attrNameLst>
                                          <p:attrName>style.visibility</p:attrName>
                                        </p:attrNameLst>
                                      </p:cBhvr>
                                      <p:to>
                                        <p:strVal val="hidden"/>
                                      </p:to>
                                    </p:set>
                                  </p:childTnLst>
                                </p:cTn>
                              </p:par>
                              <p:par>
                                <p:cTn id="49" presetID="3" presetClass="exit" presetSubtype="10" fill="hold" grpId="1" nodeType="withEffect">
                                  <p:stCondLst>
                                    <p:cond delay="0"/>
                                  </p:stCondLst>
                                  <p:childTnLst>
                                    <p:animEffect transition="out" filter="blinds(horizontal)">
                                      <p:cBhvr>
                                        <p:cTn id="50" dur="500"/>
                                        <p:tgtEl>
                                          <p:spTgt spid="26"/>
                                        </p:tgtEl>
                                      </p:cBhvr>
                                    </p:animEffect>
                                    <p:set>
                                      <p:cBhvr>
                                        <p:cTn id="51" dur="1" fill="hold">
                                          <p:stCondLst>
                                            <p:cond delay="499"/>
                                          </p:stCondLst>
                                        </p:cTn>
                                        <p:tgtEl>
                                          <p:spTgt spid="26"/>
                                        </p:tgtEl>
                                        <p:attrNameLst>
                                          <p:attrName>style.visibility</p:attrName>
                                        </p:attrNameLst>
                                      </p:cBhvr>
                                      <p:to>
                                        <p:strVal val="hidden"/>
                                      </p:to>
                                    </p:set>
                                  </p:childTnLst>
                                </p:cTn>
                              </p:par>
                            </p:childTnLst>
                          </p:cTn>
                        </p:par>
                      </p:childTnLst>
                    </p:cTn>
                  </p:par>
                  <p:par>
                    <p:cTn id="52" fill="hold">
                      <p:stCondLst>
                        <p:cond delay="indefinite"/>
                      </p:stCondLst>
                      <p:childTnLst>
                        <p:par>
                          <p:cTn id="53" fill="hold">
                            <p:stCondLst>
                              <p:cond delay="0"/>
                            </p:stCondLst>
                            <p:childTnLst>
                              <p:par>
                                <p:cTn id="54" presetID="3" presetClass="entr" presetSubtype="10" fill="hold" grpId="0" nodeType="clickEffect">
                                  <p:stCondLst>
                                    <p:cond delay="0"/>
                                  </p:stCondLst>
                                  <p:childTnLst>
                                    <p:set>
                                      <p:cBhvr>
                                        <p:cTn id="55" dur="1" fill="hold">
                                          <p:stCondLst>
                                            <p:cond delay="0"/>
                                          </p:stCondLst>
                                        </p:cTn>
                                        <p:tgtEl>
                                          <p:spTgt spid="25"/>
                                        </p:tgtEl>
                                        <p:attrNameLst>
                                          <p:attrName>style.visibility</p:attrName>
                                        </p:attrNameLst>
                                      </p:cBhvr>
                                      <p:to>
                                        <p:strVal val="visible"/>
                                      </p:to>
                                    </p:set>
                                    <p:animEffect transition="in" filter="blinds(horizontal)">
                                      <p:cBhvr>
                                        <p:cTn id="56" dur="500"/>
                                        <p:tgtEl>
                                          <p:spTgt spid="25"/>
                                        </p:tgtEl>
                                      </p:cBhvr>
                                    </p:animEffect>
                                  </p:childTnLst>
                                </p:cTn>
                              </p:par>
                            </p:childTnLst>
                          </p:cTn>
                        </p:par>
                      </p:childTnLst>
                    </p:cTn>
                  </p:par>
                  <p:par>
                    <p:cTn id="57" fill="hold">
                      <p:stCondLst>
                        <p:cond delay="indefinite"/>
                      </p:stCondLst>
                      <p:childTnLst>
                        <p:par>
                          <p:cTn id="58" fill="hold">
                            <p:stCondLst>
                              <p:cond delay="0"/>
                            </p:stCondLst>
                            <p:childTnLst>
                              <p:par>
                                <p:cTn id="59" presetID="3" presetClass="exit" presetSubtype="10" fill="hold" grpId="1" nodeType="clickEffect">
                                  <p:stCondLst>
                                    <p:cond delay="0"/>
                                  </p:stCondLst>
                                  <p:childTnLst>
                                    <p:animEffect transition="out" filter="blinds(horizontal)">
                                      <p:cBhvr>
                                        <p:cTn id="60" dur="500"/>
                                        <p:tgtEl>
                                          <p:spTgt spid="21"/>
                                        </p:tgtEl>
                                      </p:cBhvr>
                                    </p:animEffect>
                                    <p:set>
                                      <p:cBhvr>
                                        <p:cTn id="61" dur="1" fill="hold">
                                          <p:stCondLst>
                                            <p:cond delay="499"/>
                                          </p:stCondLst>
                                        </p:cTn>
                                        <p:tgtEl>
                                          <p:spTgt spid="21"/>
                                        </p:tgtEl>
                                        <p:attrNameLst>
                                          <p:attrName>style.visibility</p:attrName>
                                        </p:attrNameLst>
                                      </p:cBhvr>
                                      <p:to>
                                        <p:strVal val="hidden"/>
                                      </p:to>
                                    </p:set>
                                  </p:childTnLst>
                                </p:cTn>
                              </p:par>
                            </p:childTnLst>
                          </p:cTn>
                        </p:par>
                      </p:childTnLst>
                    </p:cTn>
                  </p:par>
                  <p:par>
                    <p:cTn id="62" fill="hold">
                      <p:stCondLst>
                        <p:cond delay="indefinite"/>
                      </p:stCondLst>
                      <p:childTnLst>
                        <p:par>
                          <p:cTn id="63" fill="hold">
                            <p:stCondLst>
                              <p:cond delay="0"/>
                            </p:stCondLst>
                            <p:childTnLst>
                              <p:par>
                                <p:cTn id="64" presetID="3" presetClass="entr" presetSubtype="10" fill="hold" grpId="0" nodeType="clickEffect">
                                  <p:stCondLst>
                                    <p:cond delay="0"/>
                                  </p:stCondLst>
                                  <p:childTnLst>
                                    <p:set>
                                      <p:cBhvr>
                                        <p:cTn id="65" dur="1" fill="hold">
                                          <p:stCondLst>
                                            <p:cond delay="0"/>
                                          </p:stCondLst>
                                        </p:cTn>
                                        <p:tgtEl>
                                          <p:spTgt spid="34"/>
                                        </p:tgtEl>
                                        <p:attrNameLst>
                                          <p:attrName>style.visibility</p:attrName>
                                        </p:attrNameLst>
                                      </p:cBhvr>
                                      <p:to>
                                        <p:strVal val="visible"/>
                                      </p:to>
                                    </p:set>
                                    <p:animEffect transition="in" filter="blinds(horizontal)">
                                      <p:cBhvr>
                                        <p:cTn id="66" dur="500"/>
                                        <p:tgtEl>
                                          <p:spTgt spid="34"/>
                                        </p:tgtEl>
                                      </p:cBhvr>
                                    </p:animEffect>
                                  </p:childTnLst>
                                </p:cTn>
                              </p:par>
                            </p:childTnLst>
                          </p:cTn>
                        </p:par>
                      </p:childTnLst>
                    </p:cTn>
                  </p:par>
                  <p:par>
                    <p:cTn id="67" fill="hold">
                      <p:stCondLst>
                        <p:cond delay="indefinite"/>
                      </p:stCondLst>
                      <p:childTnLst>
                        <p:par>
                          <p:cTn id="68" fill="hold">
                            <p:stCondLst>
                              <p:cond delay="0"/>
                            </p:stCondLst>
                            <p:childTnLst>
                              <p:par>
                                <p:cTn id="69" presetID="3" presetClass="entr" presetSubtype="10" fill="hold" grpId="0" nodeType="clickEffect">
                                  <p:stCondLst>
                                    <p:cond delay="0"/>
                                  </p:stCondLst>
                                  <p:childTnLst>
                                    <p:set>
                                      <p:cBhvr>
                                        <p:cTn id="70" dur="1" fill="hold">
                                          <p:stCondLst>
                                            <p:cond delay="0"/>
                                          </p:stCondLst>
                                        </p:cTn>
                                        <p:tgtEl>
                                          <p:spTgt spid="5"/>
                                        </p:tgtEl>
                                        <p:attrNameLst>
                                          <p:attrName>style.visibility</p:attrName>
                                        </p:attrNameLst>
                                      </p:cBhvr>
                                      <p:to>
                                        <p:strVal val="visible"/>
                                      </p:to>
                                    </p:set>
                                    <p:animEffect transition="in" filter="blinds(horizontal)">
                                      <p:cBhvr>
                                        <p:cTn id="71" dur="500"/>
                                        <p:tgtEl>
                                          <p:spTgt spid="5"/>
                                        </p:tgtEl>
                                      </p:cBhvr>
                                    </p:animEffect>
                                  </p:childTnLst>
                                </p:cTn>
                              </p:par>
                              <p:par>
                                <p:cTn id="72" presetID="3" presetClass="entr" presetSubtype="10" fill="hold" grpId="0" nodeType="withEffect">
                                  <p:stCondLst>
                                    <p:cond delay="0"/>
                                  </p:stCondLst>
                                  <p:childTnLst>
                                    <p:set>
                                      <p:cBhvr>
                                        <p:cTn id="73" dur="1" fill="hold">
                                          <p:stCondLst>
                                            <p:cond delay="0"/>
                                          </p:stCondLst>
                                        </p:cTn>
                                        <p:tgtEl>
                                          <p:spTgt spid="32"/>
                                        </p:tgtEl>
                                        <p:attrNameLst>
                                          <p:attrName>style.visibility</p:attrName>
                                        </p:attrNameLst>
                                      </p:cBhvr>
                                      <p:to>
                                        <p:strVal val="visible"/>
                                      </p:to>
                                    </p:set>
                                    <p:animEffect transition="in" filter="blinds(horizontal)">
                                      <p:cBhvr>
                                        <p:cTn id="74" dur="500"/>
                                        <p:tgtEl>
                                          <p:spTgt spid="32"/>
                                        </p:tgtEl>
                                      </p:cBhvr>
                                    </p:animEffect>
                                  </p:childTnLst>
                                </p:cTn>
                              </p:par>
                            </p:childTnLst>
                          </p:cTn>
                        </p:par>
                      </p:childTnLst>
                    </p:cTn>
                  </p:par>
                  <p:par>
                    <p:cTn id="75" fill="hold">
                      <p:stCondLst>
                        <p:cond delay="indefinite"/>
                      </p:stCondLst>
                      <p:childTnLst>
                        <p:par>
                          <p:cTn id="76" fill="hold">
                            <p:stCondLst>
                              <p:cond delay="0"/>
                            </p:stCondLst>
                            <p:childTnLst>
                              <p:par>
                                <p:cTn id="77" presetID="3" presetClass="entr" presetSubtype="10" fill="hold" grpId="0" nodeType="clickEffect">
                                  <p:stCondLst>
                                    <p:cond delay="0"/>
                                  </p:stCondLst>
                                  <p:childTnLst>
                                    <p:set>
                                      <p:cBhvr>
                                        <p:cTn id="78" dur="1" fill="hold">
                                          <p:stCondLst>
                                            <p:cond delay="0"/>
                                          </p:stCondLst>
                                        </p:cTn>
                                        <p:tgtEl>
                                          <p:spTgt spid="53"/>
                                        </p:tgtEl>
                                        <p:attrNameLst>
                                          <p:attrName>style.visibility</p:attrName>
                                        </p:attrNameLst>
                                      </p:cBhvr>
                                      <p:to>
                                        <p:strVal val="visible"/>
                                      </p:to>
                                    </p:set>
                                    <p:animEffect transition="in" filter="blinds(horizontal)">
                                      <p:cBhvr>
                                        <p:cTn id="79" dur="500"/>
                                        <p:tgtEl>
                                          <p:spTgt spid="53"/>
                                        </p:tgtEl>
                                      </p:cBhvr>
                                    </p:animEffect>
                                  </p:childTnLst>
                                </p:cTn>
                              </p:par>
                              <p:par>
                                <p:cTn id="80" presetID="3" presetClass="entr" presetSubtype="10" fill="hold" grpId="0" nodeType="withEffect">
                                  <p:stCondLst>
                                    <p:cond delay="0"/>
                                  </p:stCondLst>
                                  <p:childTnLst>
                                    <p:set>
                                      <p:cBhvr>
                                        <p:cTn id="81" dur="1" fill="hold">
                                          <p:stCondLst>
                                            <p:cond delay="0"/>
                                          </p:stCondLst>
                                        </p:cTn>
                                        <p:tgtEl>
                                          <p:spTgt spid="54"/>
                                        </p:tgtEl>
                                        <p:attrNameLst>
                                          <p:attrName>style.visibility</p:attrName>
                                        </p:attrNameLst>
                                      </p:cBhvr>
                                      <p:to>
                                        <p:strVal val="visible"/>
                                      </p:to>
                                    </p:set>
                                    <p:animEffect transition="in" filter="blinds(horizontal)">
                                      <p:cBhvr>
                                        <p:cTn id="82" dur="500"/>
                                        <p:tgtEl>
                                          <p:spTgt spid="54"/>
                                        </p:tgtEl>
                                      </p:cBhvr>
                                    </p:animEffect>
                                  </p:childTnLst>
                                </p:cTn>
                              </p:par>
                            </p:childTnLst>
                          </p:cTn>
                        </p:par>
                      </p:childTnLst>
                    </p:cTn>
                  </p:par>
                  <p:par>
                    <p:cTn id="83" fill="hold">
                      <p:stCondLst>
                        <p:cond delay="indefinite"/>
                      </p:stCondLst>
                      <p:childTnLst>
                        <p:par>
                          <p:cTn id="84" fill="hold">
                            <p:stCondLst>
                              <p:cond delay="0"/>
                            </p:stCondLst>
                            <p:childTnLst>
                              <p:par>
                                <p:cTn id="85" presetID="3" presetClass="entr" presetSubtype="10" fill="hold" grpId="0" nodeType="clickEffect">
                                  <p:stCondLst>
                                    <p:cond delay="0"/>
                                  </p:stCondLst>
                                  <p:childTnLst>
                                    <p:set>
                                      <p:cBhvr>
                                        <p:cTn id="86" dur="1" fill="hold">
                                          <p:stCondLst>
                                            <p:cond delay="0"/>
                                          </p:stCondLst>
                                        </p:cTn>
                                        <p:tgtEl>
                                          <p:spTgt spid="38"/>
                                        </p:tgtEl>
                                        <p:attrNameLst>
                                          <p:attrName>style.visibility</p:attrName>
                                        </p:attrNameLst>
                                      </p:cBhvr>
                                      <p:to>
                                        <p:strVal val="visible"/>
                                      </p:to>
                                    </p:set>
                                    <p:animEffect transition="in" filter="blinds(horizontal)">
                                      <p:cBhvr>
                                        <p:cTn id="87" dur="500"/>
                                        <p:tgtEl>
                                          <p:spTgt spid="38"/>
                                        </p:tgtEl>
                                      </p:cBhvr>
                                    </p:animEffect>
                                  </p:childTnLst>
                                </p:cTn>
                              </p:par>
                            </p:childTnLst>
                          </p:cTn>
                        </p:par>
                      </p:childTnLst>
                    </p:cTn>
                  </p:par>
                  <p:par>
                    <p:cTn id="88" fill="hold">
                      <p:stCondLst>
                        <p:cond delay="indefinite"/>
                      </p:stCondLst>
                      <p:childTnLst>
                        <p:par>
                          <p:cTn id="89" fill="hold">
                            <p:stCondLst>
                              <p:cond delay="0"/>
                            </p:stCondLst>
                            <p:childTnLst>
                              <p:par>
                                <p:cTn id="90" presetID="3" presetClass="exit" presetSubtype="10" fill="hold" grpId="1" nodeType="clickEffect">
                                  <p:stCondLst>
                                    <p:cond delay="0"/>
                                  </p:stCondLst>
                                  <p:childTnLst>
                                    <p:animEffect transition="out" filter="blinds(horizontal)">
                                      <p:cBhvr>
                                        <p:cTn id="91" dur="500"/>
                                        <p:tgtEl>
                                          <p:spTgt spid="34"/>
                                        </p:tgtEl>
                                      </p:cBhvr>
                                    </p:animEffect>
                                    <p:set>
                                      <p:cBhvr>
                                        <p:cTn id="92" dur="1" fill="hold">
                                          <p:stCondLst>
                                            <p:cond delay="499"/>
                                          </p:stCondLst>
                                        </p:cTn>
                                        <p:tgtEl>
                                          <p:spTgt spid="34"/>
                                        </p:tgtEl>
                                        <p:attrNameLst>
                                          <p:attrName>style.visibility</p:attrName>
                                        </p:attrNameLst>
                                      </p:cBhvr>
                                      <p:to>
                                        <p:strVal val="hidden"/>
                                      </p:to>
                                    </p:set>
                                  </p:childTnLst>
                                </p:cTn>
                              </p:par>
                            </p:childTnLst>
                          </p:cTn>
                        </p:par>
                      </p:childTnLst>
                    </p:cTn>
                  </p:par>
                  <p:par>
                    <p:cTn id="93" fill="hold">
                      <p:stCondLst>
                        <p:cond delay="indefinite"/>
                      </p:stCondLst>
                      <p:childTnLst>
                        <p:par>
                          <p:cTn id="94" fill="hold">
                            <p:stCondLst>
                              <p:cond delay="0"/>
                            </p:stCondLst>
                            <p:childTnLst>
                              <p:par>
                                <p:cTn id="95" presetID="3" presetClass="entr" presetSubtype="10" fill="hold" grpId="0" nodeType="clickEffect">
                                  <p:stCondLst>
                                    <p:cond delay="0"/>
                                  </p:stCondLst>
                                  <p:childTnLst>
                                    <p:set>
                                      <p:cBhvr>
                                        <p:cTn id="96" dur="1" fill="hold">
                                          <p:stCondLst>
                                            <p:cond delay="0"/>
                                          </p:stCondLst>
                                        </p:cTn>
                                        <p:tgtEl>
                                          <p:spTgt spid="35"/>
                                        </p:tgtEl>
                                        <p:attrNameLst>
                                          <p:attrName>style.visibility</p:attrName>
                                        </p:attrNameLst>
                                      </p:cBhvr>
                                      <p:to>
                                        <p:strVal val="visible"/>
                                      </p:to>
                                    </p:set>
                                    <p:animEffect transition="in" filter="blinds(horizontal)">
                                      <p:cBhvr>
                                        <p:cTn id="97" dur="500"/>
                                        <p:tgtEl>
                                          <p:spTgt spid="35"/>
                                        </p:tgtEl>
                                      </p:cBhvr>
                                    </p:animEffect>
                                  </p:childTnLst>
                                </p:cTn>
                              </p:par>
                            </p:childTnLst>
                          </p:cTn>
                        </p:par>
                      </p:childTnLst>
                    </p:cTn>
                  </p:par>
                  <p:par>
                    <p:cTn id="98" fill="hold">
                      <p:stCondLst>
                        <p:cond delay="indefinite"/>
                      </p:stCondLst>
                      <p:childTnLst>
                        <p:par>
                          <p:cTn id="99" fill="hold">
                            <p:stCondLst>
                              <p:cond delay="0"/>
                            </p:stCondLst>
                            <p:childTnLst>
                              <p:par>
                                <p:cTn id="100" presetID="3" presetClass="exit" presetSubtype="10" fill="hold" grpId="1" nodeType="clickEffect">
                                  <p:stCondLst>
                                    <p:cond delay="0"/>
                                  </p:stCondLst>
                                  <p:childTnLst>
                                    <p:animEffect transition="out" filter="blinds(horizontal)">
                                      <p:cBhvr>
                                        <p:cTn id="101" dur="500"/>
                                        <p:tgtEl>
                                          <p:spTgt spid="53"/>
                                        </p:tgtEl>
                                      </p:cBhvr>
                                    </p:animEffect>
                                    <p:set>
                                      <p:cBhvr>
                                        <p:cTn id="102" dur="1" fill="hold">
                                          <p:stCondLst>
                                            <p:cond delay="499"/>
                                          </p:stCondLst>
                                        </p:cTn>
                                        <p:tgtEl>
                                          <p:spTgt spid="53"/>
                                        </p:tgtEl>
                                        <p:attrNameLst>
                                          <p:attrName>style.visibility</p:attrName>
                                        </p:attrNameLst>
                                      </p:cBhvr>
                                      <p:to>
                                        <p:strVal val="hidden"/>
                                      </p:to>
                                    </p:set>
                                  </p:childTnLst>
                                </p:cTn>
                              </p:par>
                              <p:par>
                                <p:cTn id="103" presetID="3" presetClass="exit" presetSubtype="10" fill="hold" grpId="1" nodeType="withEffect">
                                  <p:stCondLst>
                                    <p:cond delay="0"/>
                                  </p:stCondLst>
                                  <p:childTnLst>
                                    <p:animEffect transition="out" filter="blinds(horizontal)">
                                      <p:cBhvr>
                                        <p:cTn id="104" dur="500"/>
                                        <p:tgtEl>
                                          <p:spTgt spid="54"/>
                                        </p:tgtEl>
                                      </p:cBhvr>
                                    </p:animEffect>
                                    <p:set>
                                      <p:cBhvr>
                                        <p:cTn id="105" dur="1" fill="hold">
                                          <p:stCondLst>
                                            <p:cond delay="499"/>
                                          </p:stCondLst>
                                        </p:cTn>
                                        <p:tgtEl>
                                          <p:spTgt spid="54"/>
                                        </p:tgtEl>
                                        <p:attrNameLst>
                                          <p:attrName>style.visibility</p:attrName>
                                        </p:attrNameLst>
                                      </p:cBhvr>
                                      <p:to>
                                        <p:strVal val="hidden"/>
                                      </p:to>
                                    </p:set>
                                  </p:childTnLst>
                                </p:cTn>
                              </p:par>
                            </p:childTnLst>
                          </p:cTn>
                        </p:par>
                      </p:childTnLst>
                    </p:cTn>
                  </p:par>
                  <p:par>
                    <p:cTn id="106" fill="hold">
                      <p:stCondLst>
                        <p:cond delay="indefinite"/>
                      </p:stCondLst>
                      <p:childTnLst>
                        <p:par>
                          <p:cTn id="107" fill="hold">
                            <p:stCondLst>
                              <p:cond delay="0"/>
                            </p:stCondLst>
                            <p:childTnLst>
                              <p:par>
                                <p:cTn id="108" presetID="3" presetClass="entr" presetSubtype="10" fill="hold" grpId="0" nodeType="clickEffect">
                                  <p:stCondLst>
                                    <p:cond delay="0"/>
                                  </p:stCondLst>
                                  <p:childTnLst>
                                    <p:set>
                                      <p:cBhvr>
                                        <p:cTn id="109" dur="1" fill="hold">
                                          <p:stCondLst>
                                            <p:cond delay="0"/>
                                          </p:stCondLst>
                                        </p:cTn>
                                        <p:tgtEl>
                                          <p:spTgt spid="52"/>
                                        </p:tgtEl>
                                        <p:attrNameLst>
                                          <p:attrName>style.visibility</p:attrName>
                                        </p:attrNameLst>
                                      </p:cBhvr>
                                      <p:to>
                                        <p:strVal val="visible"/>
                                      </p:to>
                                    </p:set>
                                    <p:animEffect transition="in" filter="blinds(horizontal)">
                                      <p:cBhvr>
                                        <p:cTn id="110" dur="500"/>
                                        <p:tgtEl>
                                          <p:spTgt spid="52"/>
                                        </p:tgtEl>
                                      </p:cBhvr>
                                    </p:animEffect>
                                  </p:childTnLst>
                                </p:cTn>
                              </p:par>
                              <p:par>
                                <p:cTn id="111" presetID="3" presetClass="entr" presetSubtype="10" fill="hold" grpId="0" nodeType="withEffect">
                                  <p:stCondLst>
                                    <p:cond delay="0"/>
                                  </p:stCondLst>
                                  <p:childTnLst>
                                    <p:set>
                                      <p:cBhvr>
                                        <p:cTn id="112" dur="1" fill="hold">
                                          <p:stCondLst>
                                            <p:cond delay="0"/>
                                          </p:stCondLst>
                                        </p:cTn>
                                        <p:tgtEl>
                                          <p:spTgt spid="51"/>
                                        </p:tgtEl>
                                        <p:attrNameLst>
                                          <p:attrName>style.visibility</p:attrName>
                                        </p:attrNameLst>
                                      </p:cBhvr>
                                      <p:to>
                                        <p:strVal val="visible"/>
                                      </p:to>
                                    </p:set>
                                    <p:animEffect transition="in" filter="blinds(horizontal)">
                                      <p:cBhvr>
                                        <p:cTn id="113" dur="500"/>
                                        <p:tgtEl>
                                          <p:spTgt spid="51"/>
                                        </p:tgtEl>
                                      </p:cBhvr>
                                    </p:animEffect>
                                  </p:childTnLst>
                                </p:cTn>
                              </p:par>
                            </p:childTnLst>
                          </p:cTn>
                        </p:par>
                      </p:childTnLst>
                    </p:cTn>
                  </p:par>
                  <p:par>
                    <p:cTn id="114" fill="hold">
                      <p:stCondLst>
                        <p:cond delay="indefinite"/>
                      </p:stCondLst>
                      <p:childTnLst>
                        <p:par>
                          <p:cTn id="115" fill="hold">
                            <p:stCondLst>
                              <p:cond delay="0"/>
                            </p:stCondLst>
                            <p:childTnLst>
                              <p:par>
                                <p:cTn id="116" presetID="3" presetClass="entr" presetSubtype="10" fill="hold" grpId="0" nodeType="clickEffect">
                                  <p:stCondLst>
                                    <p:cond delay="0"/>
                                  </p:stCondLst>
                                  <p:childTnLst>
                                    <p:set>
                                      <p:cBhvr>
                                        <p:cTn id="117" dur="1" fill="hold">
                                          <p:stCondLst>
                                            <p:cond delay="0"/>
                                          </p:stCondLst>
                                        </p:cTn>
                                        <p:tgtEl>
                                          <p:spTgt spid="55"/>
                                        </p:tgtEl>
                                        <p:attrNameLst>
                                          <p:attrName>style.visibility</p:attrName>
                                        </p:attrNameLst>
                                      </p:cBhvr>
                                      <p:to>
                                        <p:strVal val="visible"/>
                                      </p:to>
                                    </p:set>
                                    <p:animEffect transition="in" filter="blinds(horizontal)">
                                      <p:cBhvr>
                                        <p:cTn id="118" dur="500"/>
                                        <p:tgtEl>
                                          <p:spTgt spid="55"/>
                                        </p:tgtEl>
                                      </p:cBhvr>
                                    </p:animEffect>
                                  </p:childTnLst>
                                </p:cTn>
                              </p:par>
                            </p:childTnLst>
                          </p:cTn>
                        </p:par>
                      </p:childTnLst>
                    </p:cTn>
                  </p:par>
                  <p:par>
                    <p:cTn id="119" fill="hold">
                      <p:stCondLst>
                        <p:cond delay="indefinite"/>
                      </p:stCondLst>
                      <p:childTnLst>
                        <p:par>
                          <p:cTn id="120" fill="hold">
                            <p:stCondLst>
                              <p:cond delay="0"/>
                            </p:stCondLst>
                            <p:childTnLst>
                              <p:par>
                                <p:cTn id="121" presetID="3" presetClass="exit" presetSubtype="10" fill="hold" grpId="1" nodeType="clickEffect">
                                  <p:stCondLst>
                                    <p:cond delay="0"/>
                                  </p:stCondLst>
                                  <p:childTnLst>
                                    <p:animEffect transition="out" filter="blinds(horizontal)">
                                      <p:cBhvr>
                                        <p:cTn id="122" dur="500"/>
                                        <p:tgtEl>
                                          <p:spTgt spid="35"/>
                                        </p:tgtEl>
                                      </p:cBhvr>
                                    </p:animEffect>
                                    <p:set>
                                      <p:cBhvr>
                                        <p:cTn id="123" dur="1" fill="hold">
                                          <p:stCondLst>
                                            <p:cond delay="499"/>
                                          </p:stCondLst>
                                        </p:cTn>
                                        <p:tgtEl>
                                          <p:spTgt spid="35"/>
                                        </p:tgtEl>
                                        <p:attrNameLst>
                                          <p:attrName>style.visibility</p:attrName>
                                        </p:attrNameLst>
                                      </p:cBhvr>
                                      <p:to>
                                        <p:strVal val="hidden"/>
                                      </p:to>
                                    </p:set>
                                  </p:childTnLst>
                                </p:cTn>
                              </p:par>
                            </p:childTnLst>
                          </p:cTn>
                        </p:par>
                      </p:childTnLst>
                    </p:cTn>
                  </p:par>
                  <p:par>
                    <p:cTn id="124" fill="hold">
                      <p:stCondLst>
                        <p:cond delay="indefinite"/>
                      </p:stCondLst>
                      <p:childTnLst>
                        <p:par>
                          <p:cTn id="125" fill="hold">
                            <p:stCondLst>
                              <p:cond delay="0"/>
                            </p:stCondLst>
                            <p:childTnLst>
                              <p:par>
                                <p:cTn id="126" presetID="3" presetClass="entr" presetSubtype="10" fill="hold" grpId="0" nodeType="clickEffect">
                                  <p:stCondLst>
                                    <p:cond delay="0"/>
                                  </p:stCondLst>
                                  <p:childTnLst>
                                    <p:set>
                                      <p:cBhvr>
                                        <p:cTn id="127" dur="1" fill="hold">
                                          <p:stCondLst>
                                            <p:cond delay="0"/>
                                          </p:stCondLst>
                                        </p:cTn>
                                        <p:tgtEl>
                                          <p:spTgt spid="36"/>
                                        </p:tgtEl>
                                        <p:attrNameLst>
                                          <p:attrName>style.visibility</p:attrName>
                                        </p:attrNameLst>
                                      </p:cBhvr>
                                      <p:to>
                                        <p:strVal val="visible"/>
                                      </p:to>
                                    </p:set>
                                    <p:animEffect transition="in" filter="blinds(horizontal)">
                                      <p:cBhvr>
                                        <p:cTn id="128" dur="500"/>
                                        <p:tgtEl>
                                          <p:spTgt spid="36"/>
                                        </p:tgtEl>
                                      </p:cBhvr>
                                    </p:animEffect>
                                  </p:childTnLst>
                                </p:cTn>
                              </p:par>
                            </p:childTnLst>
                          </p:cTn>
                        </p:par>
                      </p:childTnLst>
                    </p:cTn>
                  </p:par>
                  <p:par>
                    <p:cTn id="129" fill="hold">
                      <p:stCondLst>
                        <p:cond delay="indefinite"/>
                      </p:stCondLst>
                      <p:childTnLst>
                        <p:par>
                          <p:cTn id="130" fill="hold">
                            <p:stCondLst>
                              <p:cond delay="0"/>
                            </p:stCondLst>
                            <p:childTnLst>
                              <p:par>
                                <p:cTn id="131" presetID="3" presetClass="exit" presetSubtype="10" fill="hold" grpId="1" nodeType="clickEffect">
                                  <p:stCondLst>
                                    <p:cond delay="0"/>
                                  </p:stCondLst>
                                  <p:childTnLst>
                                    <p:animEffect transition="out" filter="blinds(horizontal)">
                                      <p:cBhvr>
                                        <p:cTn id="132" dur="500"/>
                                        <p:tgtEl>
                                          <p:spTgt spid="5"/>
                                        </p:tgtEl>
                                      </p:cBhvr>
                                    </p:animEffect>
                                    <p:set>
                                      <p:cBhvr>
                                        <p:cTn id="133" dur="1" fill="hold">
                                          <p:stCondLst>
                                            <p:cond delay="499"/>
                                          </p:stCondLst>
                                        </p:cTn>
                                        <p:tgtEl>
                                          <p:spTgt spid="5"/>
                                        </p:tgtEl>
                                        <p:attrNameLst>
                                          <p:attrName>style.visibility</p:attrName>
                                        </p:attrNameLst>
                                      </p:cBhvr>
                                      <p:to>
                                        <p:strVal val="hidden"/>
                                      </p:to>
                                    </p:set>
                                  </p:childTnLst>
                                </p:cTn>
                              </p:par>
                              <p:par>
                                <p:cTn id="134" presetID="3" presetClass="exit" presetSubtype="10" fill="hold" grpId="1" nodeType="withEffect">
                                  <p:stCondLst>
                                    <p:cond delay="0"/>
                                  </p:stCondLst>
                                  <p:childTnLst>
                                    <p:animEffect transition="out" filter="blinds(horizontal)">
                                      <p:cBhvr>
                                        <p:cTn id="135" dur="500"/>
                                        <p:tgtEl>
                                          <p:spTgt spid="32"/>
                                        </p:tgtEl>
                                      </p:cBhvr>
                                    </p:animEffect>
                                    <p:set>
                                      <p:cBhvr>
                                        <p:cTn id="136" dur="1" fill="hold">
                                          <p:stCondLst>
                                            <p:cond delay="499"/>
                                          </p:stCondLst>
                                        </p:cTn>
                                        <p:tgtEl>
                                          <p:spTgt spid="32"/>
                                        </p:tgtEl>
                                        <p:attrNameLst>
                                          <p:attrName>style.visibility</p:attrName>
                                        </p:attrNameLst>
                                      </p:cBhvr>
                                      <p:to>
                                        <p:strVal val="hidden"/>
                                      </p:to>
                                    </p:set>
                                  </p:childTnLst>
                                </p:cTn>
                              </p:par>
                              <p:par>
                                <p:cTn id="137" presetID="3" presetClass="exit" presetSubtype="10" fill="hold" grpId="1" nodeType="withEffect">
                                  <p:stCondLst>
                                    <p:cond delay="0"/>
                                  </p:stCondLst>
                                  <p:childTnLst>
                                    <p:animEffect transition="out" filter="blinds(horizontal)">
                                      <p:cBhvr>
                                        <p:cTn id="138" dur="500"/>
                                        <p:tgtEl>
                                          <p:spTgt spid="52"/>
                                        </p:tgtEl>
                                      </p:cBhvr>
                                    </p:animEffect>
                                    <p:set>
                                      <p:cBhvr>
                                        <p:cTn id="139" dur="1" fill="hold">
                                          <p:stCondLst>
                                            <p:cond delay="499"/>
                                          </p:stCondLst>
                                        </p:cTn>
                                        <p:tgtEl>
                                          <p:spTgt spid="52"/>
                                        </p:tgtEl>
                                        <p:attrNameLst>
                                          <p:attrName>style.visibility</p:attrName>
                                        </p:attrNameLst>
                                      </p:cBhvr>
                                      <p:to>
                                        <p:strVal val="hidden"/>
                                      </p:to>
                                    </p:set>
                                  </p:childTnLst>
                                </p:cTn>
                              </p:par>
                              <p:par>
                                <p:cTn id="140" presetID="3" presetClass="exit" presetSubtype="10" fill="hold" grpId="1" nodeType="withEffect">
                                  <p:stCondLst>
                                    <p:cond delay="0"/>
                                  </p:stCondLst>
                                  <p:childTnLst>
                                    <p:animEffect transition="out" filter="blinds(horizontal)">
                                      <p:cBhvr>
                                        <p:cTn id="141" dur="500"/>
                                        <p:tgtEl>
                                          <p:spTgt spid="51"/>
                                        </p:tgtEl>
                                      </p:cBhvr>
                                    </p:animEffect>
                                    <p:set>
                                      <p:cBhvr>
                                        <p:cTn id="142" dur="1" fill="hold">
                                          <p:stCondLst>
                                            <p:cond delay="499"/>
                                          </p:stCondLst>
                                        </p:cTn>
                                        <p:tgtEl>
                                          <p:spTgt spid="51"/>
                                        </p:tgtEl>
                                        <p:attrNameLst>
                                          <p:attrName>style.visibility</p:attrName>
                                        </p:attrNameLst>
                                      </p:cBhvr>
                                      <p:to>
                                        <p:strVal val="hidden"/>
                                      </p:to>
                                    </p:set>
                                  </p:childTnLst>
                                </p:cTn>
                              </p:par>
                            </p:childTnLst>
                          </p:cTn>
                        </p:par>
                      </p:childTnLst>
                    </p:cTn>
                  </p:par>
                  <p:par>
                    <p:cTn id="143" fill="hold">
                      <p:stCondLst>
                        <p:cond delay="indefinite"/>
                      </p:stCondLst>
                      <p:childTnLst>
                        <p:par>
                          <p:cTn id="144" fill="hold">
                            <p:stCondLst>
                              <p:cond delay="0"/>
                            </p:stCondLst>
                            <p:childTnLst>
                              <p:par>
                                <p:cTn id="145" presetID="3" presetClass="entr" presetSubtype="10" fill="hold" grpId="0" nodeType="clickEffect">
                                  <p:stCondLst>
                                    <p:cond delay="0"/>
                                  </p:stCondLst>
                                  <p:childTnLst>
                                    <p:set>
                                      <p:cBhvr>
                                        <p:cTn id="146" dur="1" fill="hold">
                                          <p:stCondLst>
                                            <p:cond delay="0"/>
                                          </p:stCondLst>
                                        </p:cTn>
                                        <p:tgtEl>
                                          <p:spTgt spid="33"/>
                                        </p:tgtEl>
                                        <p:attrNameLst>
                                          <p:attrName>style.visibility</p:attrName>
                                        </p:attrNameLst>
                                      </p:cBhvr>
                                      <p:to>
                                        <p:strVal val="visible"/>
                                      </p:to>
                                    </p:set>
                                    <p:animEffect transition="in" filter="blinds(horizontal)">
                                      <p:cBhvr>
                                        <p:cTn id="147" dur="500"/>
                                        <p:tgtEl>
                                          <p:spTgt spid="33"/>
                                        </p:tgtEl>
                                      </p:cBhvr>
                                    </p:animEffect>
                                  </p:childTnLst>
                                </p:cTn>
                              </p:par>
                              <p:par>
                                <p:cTn id="148" presetID="3" presetClass="entr" presetSubtype="10" fill="hold" grpId="0" nodeType="withEffect">
                                  <p:stCondLst>
                                    <p:cond delay="0"/>
                                  </p:stCondLst>
                                  <p:childTnLst>
                                    <p:set>
                                      <p:cBhvr>
                                        <p:cTn id="149" dur="1" fill="hold">
                                          <p:stCondLst>
                                            <p:cond delay="0"/>
                                          </p:stCondLst>
                                        </p:cTn>
                                        <p:tgtEl>
                                          <p:spTgt spid="50"/>
                                        </p:tgtEl>
                                        <p:attrNameLst>
                                          <p:attrName>style.visibility</p:attrName>
                                        </p:attrNameLst>
                                      </p:cBhvr>
                                      <p:to>
                                        <p:strVal val="visible"/>
                                      </p:to>
                                    </p:set>
                                    <p:animEffect transition="in" filter="blinds(horizontal)">
                                      <p:cBhvr>
                                        <p:cTn id="150" dur="500"/>
                                        <p:tgtEl>
                                          <p:spTgt spid="50"/>
                                        </p:tgtEl>
                                      </p:cBhvr>
                                    </p:animEffect>
                                  </p:childTnLst>
                                </p:cTn>
                              </p:par>
                            </p:childTnLst>
                          </p:cTn>
                        </p:par>
                      </p:childTnLst>
                    </p:cTn>
                  </p:par>
                  <p:par>
                    <p:cTn id="151" fill="hold">
                      <p:stCondLst>
                        <p:cond delay="indefinite"/>
                      </p:stCondLst>
                      <p:childTnLst>
                        <p:par>
                          <p:cTn id="152" fill="hold">
                            <p:stCondLst>
                              <p:cond delay="0"/>
                            </p:stCondLst>
                            <p:childTnLst>
                              <p:par>
                                <p:cTn id="153" presetID="3" presetClass="entr" presetSubtype="10" fill="hold" grpId="2" nodeType="clickEffect">
                                  <p:stCondLst>
                                    <p:cond delay="0"/>
                                  </p:stCondLst>
                                  <p:childTnLst>
                                    <p:set>
                                      <p:cBhvr>
                                        <p:cTn id="154" dur="1" fill="hold">
                                          <p:stCondLst>
                                            <p:cond delay="0"/>
                                          </p:stCondLst>
                                        </p:cTn>
                                        <p:tgtEl>
                                          <p:spTgt spid="53"/>
                                        </p:tgtEl>
                                        <p:attrNameLst>
                                          <p:attrName>style.visibility</p:attrName>
                                        </p:attrNameLst>
                                      </p:cBhvr>
                                      <p:to>
                                        <p:strVal val="visible"/>
                                      </p:to>
                                    </p:set>
                                    <p:animEffect transition="in" filter="blinds(horizontal)">
                                      <p:cBhvr>
                                        <p:cTn id="155" dur="500"/>
                                        <p:tgtEl>
                                          <p:spTgt spid="53"/>
                                        </p:tgtEl>
                                      </p:cBhvr>
                                    </p:animEffect>
                                  </p:childTnLst>
                                </p:cTn>
                              </p:par>
                              <p:par>
                                <p:cTn id="156" presetID="3" presetClass="entr" presetSubtype="10" fill="hold" grpId="2" nodeType="withEffect">
                                  <p:stCondLst>
                                    <p:cond delay="0"/>
                                  </p:stCondLst>
                                  <p:childTnLst>
                                    <p:set>
                                      <p:cBhvr>
                                        <p:cTn id="157" dur="1" fill="hold">
                                          <p:stCondLst>
                                            <p:cond delay="0"/>
                                          </p:stCondLst>
                                        </p:cTn>
                                        <p:tgtEl>
                                          <p:spTgt spid="54"/>
                                        </p:tgtEl>
                                        <p:attrNameLst>
                                          <p:attrName>style.visibility</p:attrName>
                                        </p:attrNameLst>
                                      </p:cBhvr>
                                      <p:to>
                                        <p:strVal val="visible"/>
                                      </p:to>
                                    </p:set>
                                    <p:animEffect transition="in" filter="blinds(horizontal)">
                                      <p:cBhvr>
                                        <p:cTn id="158" dur="500"/>
                                        <p:tgtEl>
                                          <p:spTgt spid="54"/>
                                        </p:tgtEl>
                                      </p:cBhvr>
                                    </p:animEffect>
                                  </p:childTnLst>
                                </p:cTn>
                              </p:par>
                            </p:childTnLst>
                          </p:cTn>
                        </p:par>
                      </p:childTnLst>
                    </p:cTn>
                  </p:par>
                  <p:par>
                    <p:cTn id="159" fill="hold">
                      <p:stCondLst>
                        <p:cond delay="indefinite"/>
                      </p:stCondLst>
                      <p:childTnLst>
                        <p:par>
                          <p:cTn id="160" fill="hold">
                            <p:stCondLst>
                              <p:cond delay="0"/>
                            </p:stCondLst>
                            <p:childTnLst>
                              <p:par>
                                <p:cTn id="161" presetID="3" presetClass="entr" presetSubtype="10" fill="hold" grpId="0" nodeType="clickEffect">
                                  <p:stCondLst>
                                    <p:cond delay="0"/>
                                  </p:stCondLst>
                                  <p:childTnLst>
                                    <p:set>
                                      <p:cBhvr>
                                        <p:cTn id="162" dur="1" fill="hold">
                                          <p:stCondLst>
                                            <p:cond delay="0"/>
                                          </p:stCondLst>
                                        </p:cTn>
                                        <p:tgtEl>
                                          <p:spTgt spid="56"/>
                                        </p:tgtEl>
                                        <p:attrNameLst>
                                          <p:attrName>style.visibility</p:attrName>
                                        </p:attrNameLst>
                                      </p:cBhvr>
                                      <p:to>
                                        <p:strVal val="visible"/>
                                      </p:to>
                                    </p:set>
                                    <p:animEffect transition="in" filter="blinds(horizontal)">
                                      <p:cBhvr>
                                        <p:cTn id="163" dur="500"/>
                                        <p:tgtEl>
                                          <p:spTgt spid="56"/>
                                        </p:tgtEl>
                                      </p:cBhvr>
                                    </p:animEffect>
                                  </p:childTnLst>
                                </p:cTn>
                              </p:par>
                            </p:childTnLst>
                          </p:cTn>
                        </p:par>
                      </p:childTnLst>
                    </p:cTn>
                  </p:par>
                  <p:par>
                    <p:cTn id="164" fill="hold">
                      <p:stCondLst>
                        <p:cond delay="indefinite"/>
                      </p:stCondLst>
                      <p:childTnLst>
                        <p:par>
                          <p:cTn id="165" fill="hold">
                            <p:stCondLst>
                              <p:cond delay="0"/>
                            </p:stCondLst>
                            <p:childTnLst>
                              <p:par>
                                <p:cTn id="166" presetID="3" presetClass="exit" presetSubtype="10" fill="hold" grpId="3" nodeType="clickEffect">
                                  <p:stCondLst>
                                    <p:cond delay="0"/>
                                  </p:stCondLst>
                                  <p:childTnLst>
                                    <p:animEffect transition="out" filter="blinds(horizontal)">
                                      <p:cBhvr>
                                        <p:cTn id="167" dur="500"/>
                                        <p:tgtEl>
                                          <p:spTgt spid="53"/>
                                        </p:tgtEl>
                                      </p:cBhvr>
                                    </p:animEffect>
                                    <p:set>
                                      <p:cBhvr>
                                        <p:cTn id="168" dur="1" fill="hold">
                                          <p:stCondLst>
                                            <p:cond delay="499"/>
                                          </p:stCondLst>
                                        </p:cTn>
                                        <p:tgtEl>
                                          <p:spTgt spid="53"/>
                                        </p:tgtEl>
                                        <p:attrNameLst>
                                          <p:attrName>style.visibility</p:attrName>
                                        </p:attrNameLst>
                                      </p:cBhvr>
                                      <p:to>
                                        <p:strVal val="hidden"/>
                                      </p:to>
                                    </p:set>
                                  </p:childTnLst>
                                </p:cTn>
                              </p:par>
                              <p:par>
                                <p:cTn id="169" presetID="3" presetClass="exit" presetSubtype="10" fill="hold" grpId="3" nodeType="withEffect">
                                  <p:stCondLst>
                                    <p:cond delay="0"/>
                                  </p:stCondLst>
                                  <p:childTnLst>
                                    <p:animEffect transition="out" filter="blinds(horizontal)">
                                      <p:cBhvr>
                                        <p:cTn id="170" dur="500"/>
                                        <p:tgtEl>
                                          <p:spTgt spid="54"/>
                                        </p:tgtEl>
                                      </p:cBhvr>
                                    </p:animEffect>
                                    <p:set>
                                      <p:cBhvr>
                                        <p:cTn id="171" dur="1" fill="hold">
                                          <p:stCondLst>
                                            <p:cond delay="499"/>
                                          </p:stCondLst>
                                        </p:cTn>
                                        <p:tgtEl>
                                          <p:spTgt spid="54"/>
                                        </p:tgtEl>
                                        <p:attrNameLst>
                                          <p:attrName>style.visibility</p:attrName>
                                        </p:attrNameLst>
                                      </p:cBhvr>
                                      <p:to>
                                        <p:strVal val="hidden"/>
                                      </p:to>
                                    </p:set>
                                  </p:childTnLst>
                                </p:cTn>
                              </p:par>
                            </p:childTnLst>
                          </p:cTn>
                        </p:par>
                      </p:childTnLst>
                    </p:cTn>
                  </p:par>
                  <p:par>
                    <p:cTn id="172" fill="hold">
                      <p:stCondLst>
                        <p:cond delay="indefinite"/>
                      </p:stCondLst>
                      <p:childTnLst>
                        <p:par>
                          <p:cTn id="173" fill="hold">
                            <p:stCondLst>
                              <p:cond delay="0"/>
                            </p:stCondLst>
                            <p:childTnLst>
                              <p:par>
                                <p:cTn id="174" presetID="3" presetClass="entr" presetSubtype="10" fill="hold" grpId="2" nodeType="clickEffect">
                                  <p:stCondLst>
                                    <p:cond delay="0"/>
                                  </p:stCondLst>
                                  <p:childTnLst>
                                    <p:set>
                                      <p:cBhvr>
                                        <p:cTn id="175" dur="1" fill="hold">
                                          <p:stCondLst>
                                            <p:cond delay="0"/>
                                          </p:stCondLst>
                                        </p:cTn>
                                        <p:tgtEl>
                                          <p:spTgt spid="52"/>
                                        </p:tgtEl>
                                        <p:attrNameLst>
                                          <p:attrName>style.visibility</p:attrName>
                                        </p:attrNameLst>
                                      </p:cBhvr>
                                      <p:to>
                                        <p:strVal val="visible"/>
                                      </p:to>
                                    </p:set>
                                    <p:animEffect transition="in" filter="blinds(horizontal)">
                                      <p:cBhvr>
                                        <p:cTn id="176" dur="500"/>
                                        <p:tgtEl>
                                          <p:spTgt spid="52"/>
                                        </p:tgtEl>
                                      </p:cBhvr>
                                    </p:animEffect>
                                  </p:childTnLst>
                                </p:cTn>
                              </p:par>
                              <p:par>
                                <p:cTn id="177" presetID="3" presetClass="entr" presetSubtype="10" fill="hold" grpId="2" nodeType="withEffect">
                                  <p:stCondLst>
                                    <p:cond delay="0"/>
                                  </p:stCondLst>
                                  <p:childTnLst>
                                    <p:set>
                                      <p:cBhvr>
                                        <p:cTn id="178" dur="1" fill="hold">
                                          <p:stCondLst>
                                            <p:cond delay="0"/>
                                          </p:stCondLst>
                                        </p:cTn>
                                        <p:tgtEl>
                                          <p:spTgt spid="51"/>
                                        </p:tgtEl>
                                        <p:attrNameLst>
                                          <p:attrName>style.visibility</p:attrName>
                                        </p:attrNameLst>
                                      </p:cBhvr>
                                      <p:to>
                                        <p:strVal val="visible"/>
                                      </p:to>
                                    </p:set>
                                    <p:animEffect transition="in" filter="blinds(horizontal)">
                                      <p:cBhvr>
                                        <p:cTn id="179" dur="500"/>
                                        <p:tgtEl>
                                          <p:spTgt spid="51"/>
                                        </p:tgtEl>
                                      </p:cBhvr>
                                    </p:animEffect>
                                  </p:childTnLst>
                                </p:cTn>
                              </p:par>
                            </p:childTnLst>
                          </p:cTn>
                        </p:par>
                      </p:childTnLst>
                    </p:cTn>
                  </p:par>
                  <p:par>
                    <p:cTn id="180" fill="hold">
                      <p:stCondLst>
                        <p:cond delay="indefinite"/>
                      </p:stCondLst>
                      <p:childTnLst>
                        <p:par>
                          <p:cTn id="181" fill="hold">
                            <p:stCondLst>
                              <p:cond delay="0"/>
                            </p:stCondLst>
                            <p:childTnLst>
                              <p:par>
                                <p:cTn id="182" presetID="3" presetClass="entr" presetSubtype="10" fill="hold" grpId="0" nodeType="clickEffect">
                                  <p:stCondLst>
                                    <p:cond delay="0"/>
                                  </p:stCondLst>
                                  <p:childTnLst>
                                    <p:set>
                                      <p:cBhvr>
                                        <p:cTn id="183" dur="1" fill="hold">
                                          <p:stCondLst>
                                            <p:cond delay="0"/>
                                          </p:stCondLst>
                                        </p:cTn>
                                        <p:tgtEl>
                                          <p:spTgt spid="57"/>
                                        </p:tgtEl>
                                        <p:attrNameLst>
                                          <p:attrName>style.visibility</p:attrName>
                                        </p:attrNameLst>
                                      </p:cBhvr>
                                      <p:to>
                                        <p:strVal val="visible"/>
                                      </p:to>
                                    </p:set>
                                    <p:animEffect transition="in" filter="blinds(horizontal)">
                                      <p:cBhvr>
                                        <p:cTn id="184" dur="500"/>
                                        <p:tgtEl>
                                          <p:spTgt spid="57"/>
                                        </p:tgtEl>
                                      </p:cBhvr>
                                    </p:animEffect>
                                  </p:childTnLst>
                                </p:cTn>
                              </p:par>
                            </p:childTnLst>
                          </p:cTn>
                        </p:par>
                      </p:childTnLst>
                    </p:cTn>
                  </p:par>
                  <p:par>
                    <p:cTn id="185" fill="hold">
                      <p:stCondLst>
                        <p:cond delay="indefinite"/>
                      </p:stCondLst>
                      <p:childTnLst>
                        <p:par>
                          <p:cTn id="186" fill="hold">
                            <p:stCondLst>
                              <p:cond delay="0"/>
                            </p:stCondLst>
                            <p:childTnLst>
                              <p:par>
                                <p:cTn id="187" presetID="3" presetClass="exit" presetSubtype="10" fill="hold" grpId="1" nodeType="clickEffect">
                                  <p:stCondLst>
                                    <p:cond delay="0"/>
                                  </p:stCondLst>
                                  <p:childTnLst>
                                    <p:animEffect transition="out" filter="blinds(horizontal)">
                                      <p:cBhvr>
                                        <p:cTn id="188" dur="500"/>
                                        <p:tgtEl>
                                          <p:spTgt spid="36"/>
                                        </p:tgtEl>
                                      </p:cBhvr>
                                    </p:animEffect>
                                    <p:set>
                                      <p:cBhvr>
                                        <p:cTn id="189" dur="1" fill="hold">
                                          <p:stCondLst>
                                            <p:cond delay="499"/>
                                          </p:stCondLst>
                                        </p:cTn>
                                        <p:tgtEl>
                                          <p:spTgt spid="36"/>
                                        </p:tgtEl>
                                        <p:attrNameLst>
                                          <p:attrName>style.visibility</p:attrName>
                                        </p:attrNameLst>
                                      </p:cBhvr>
                                      <p:to>
                                        <p:strVal val="hidden"/>
                                      </p:to>
                                    </p:set>
                                  </p:childTnLst>
                                </p:cTn>
                              </p:par>
                            </p:childTnLst>
                          </p:cTn>
                        </p:par>
                      </p:childTnLst>
                    </p:cTn>
                  </p:par>
                  <p:par>
                    <p:cTn id="190" fill="hold">
                      <p:stCondLst>
                        <p:cond delay="indefinite"/>
                      </p:stCondLst>
                      <p:childTnLst>
                        <p:par>
                          <p:cTn id="191" fill="hold">
                            <p:stCondLst>
                              <p:cond delay="0"/>
                            </p:stCondLst>
                            <p:childTnLst>
                              <p:par>
                                <p:cTn id="192" presetID="3" presetClass="entr" presetSubtype="10" fill="hold" grpId="0" nodeType="clickEffect">
                                  <p:stCondLst>
                                    <p:cond delay="0"/>
                                  </p:stCondLst>
                                  <p:childTnLst>
                                    <p:set>
                                      <p:cBhvr>
                                        <p:cTn id="193" dur="1" fill="hold">
                                          <p:stCondLst>
                                            <p:cond delay="0"/>
                                          </p:stCondLst>
                                        </p:cTn>
                                        <p:tgtEl>
                                          <p:spTgt spid="37"/>
                                        </p:tgtEl>
                                        <p:attrNameLst>
                                          <p:attrName>style.visibility</p:attrName>
                                        </p:attrNameLst>
                                      </p:cBhvr>
                                      <p:to>
                                        <p:strVal val="visible"/>
                                      </p:to>
                                    </p:set>
                                    <p:animEffect transition="in" filter="blinds(horizontal)">
                                      <p:cBhvr>
                                        <p:cTn id="194" dur="500"/>
                                        <p:tgtEl>
                                          <p:spTgt spid="37"/>
                                        </p:tgtEl>
                                      </p:cBhvr>
                                    </p:animEffect>
                                  </p:childTnLst>
                                </p:cTn>
                              </p:par>
                            </p:childTnLst>
                          </p:cTn>
                        </p:par>
                      </p:childTnLst>
                    </p:cTn>
                  </p:par>
                  <p:par>
                    <p:cTn id="195" fill="hold">
                      <p:stCondLst>
                        <p:cond delay="indefinite"/>
                      </p:stCondLst>
                      <p:childTnLst>
                        <p:par>
                          <p:cTn id="196" fill="hold">
                            <p:stCondLst>
                              <p:cond delay="0"/>
                            </p:stCondLst>
                            <p:childTnLst>
                              <p:par>
                                <p:cTn id="197" presetID="3" presetClass="exit" presetSubtype="10" fill="hold" grpId="3" nodeType="clickEffect">
                                  <p:stCondLst>
                                    <p:cond delay="0"/>
                                  </p:stCondLst>
                                  <p:childTnLst>
                                    <p:animEffect transition="out" filter="blinds(horizontal)">
                                      <p:cBhvr>
                                        <p:cTn id="198" dur="500"/>
                                        <p:tgtEl>
                                          <p:spTgt spid="52"/>
                                        </p:tgtEl>
                                      </p:cBhvr>
                                    </p:animEffect>
                                    <p:set>
                                      <p:cBhvr>
                                        <p:cTn id="199" dur="1" fill="hold">
                                          <p:stCondLst>
                                            <p:cond delay="499"/>
                                          </p:stCondLst>
                                        </p:cTn>
                                        <p:tgtEl>
                                          <p:spTgt spid="52"/>
                                        </p:tgtEl>
                                        <p:attrNameLst>
                                          <p:attrName>style.visibility</p:attrName>
                                        </p:attrNameLst>
                                      </p:cBhvr>
                                      <p:to>
                                        <p:strVal val="hidden"/>
                                      </p:to>
                                    </p:set>
                                  </p:childTnLst>
                                </p:cTn>
                              </p:par>
                              <p:par>
                                <p:cTn id="200" presetID="3" presetClass="exit" presetSubtype="10" fill="hold" grpId="3" nodeType="withEffect">
                                  <p:stCondLst>
                                    <p:cond delay="0"/>
                                  </p:stCondLst>
                                  <p:childTnLst>
                                    <p:animEffect transition="out" filter="blinds(horizontal)">
                                      <p:cBhvr>
                                        <p:cTn id="201" dur="500"/>
                                        <p:tgtEl>
                                          <p:spTgt spid="51"/>
                                        </p:tgtEl>
                                      </p:cBhvr>
                                    </p:animEffect>
                                    <p:set>
                                      <p:cBhvr>
                                        <p:cTn id="202" dur="1" fill="hold">
                                          <p:stCondLst>
                                            <p:cond delay="499"/>
                                          </p:stCondLst>
                                        </p:cTn>
                                        <p:tgtEl>
                                          <p:spTgt spid="51"/>
                                        </p:tgtEl>
                                        <p:attrNameLst>
                                          <p:attrName>style.visibility</p:attrName>
                                        </p:attrNameLst>
                                      </p:cBhvr>
                                      <p:to>
                                        <p:strVal val="hidden"/>
                                      </p:to>
                                    </p:set>
                                  </p:childTnLst>
                                </p:cTn>
                              </p:par>
                              <p:par>
                                <p:cTn id="203" presetID="3" presetClass="exit" presetSubtype="10" fill="hold" grpId="1" nodeType="withEffect">
                                  <p:stCondLst>
                                    <p:cond delay="0"/>
                                  </p:stCondLst>
                                  <p:childTnLst>
                                    <p:animEffect transition="out" filter="blinds(horizontal)">
                                      <p:cBhvr>
                                        <p:cTn id="204" dur="500"/>
                                        <p:tgtEl>
                                          <p:spTgt spid="33"/>
                                        </p:tgtEl>
                                      </p:cBhvr>
                                    </p:animEffect>
                                    <p:set>
                                      <p:cBhvr>
                                        <p:cTn id="205" dur="1" fill="hold">
                                          <p:stCondLst>
                                            <p:cond delay="499"/>
                                          </p:stCondLst>
                                        </p:cTn>
                                        <p:tgtEl>
                                          <p:spTgt spid="33"/>
                                        </p:tgtEl>
                                        <p:attrNameLst>
                                          <p:attrName>style.visibility</p:attrName>
                                        </p:attrNameLst>
                                      </p:cBhvr>
                                      <p:to>
                                        <p:strVal val="hidden"/>
                                      </p:to>
                                    </p:set>
                                  </p:childTnLst>
                                </p:cTn>
                              </p:par>
                              <p:par>
                                <p:cTn id="206" presetID="3" presetClass="exit" presetSubtype="10" fill="hold" grpId="1" nodeType="withEffect">
                                  <p:stCondLst>
                                    <p:cond delay="0"/>
                                  </p:stCondLst>
                                  <p:childTnLst>
                                    <p:animEffect transition="out" filter="blinds(horizontal)">
                                      <p:cBhvr>
                                        <p:cTn id="207" dur="500"/>
                                        <p:tgtEl>
                                          <p:spTgt spid="50"/>
                                        </p:tgtEl>
                                      </p:cBhvr>
                                    </p:animEffect>
                                    <p:set>
                                      <p:cBhvr>
                                        <p:cTn id="208" dur="1" fill="hold">
                                          <p:stCondLst>
                                            <p:cond delay="499"/>
                                          </p:stCondLst>
                                        </p:cTn>
                                        <p:tgtEl>
                                          <p:spTgt spid="50"/>
                                        </p:tgtEl>
                                        <p:attrNameLst>
                                          <p:attrName>style.visibility</p:attrName>
                                        </p:attrNameLst>
                                      </p:cBhvr>
                                      <p:to>
                                        <p:strVal val="hidden"/>
                                      </p:to>
                                    </p:set>
                                  </p:childTnLst>
                                </p:cTn>
                              </p:par>
                            </p:childTnLst>
                          </p:cTn>
                        </p:par>
                      </p:childTnLst>
                    </p:cTn>
                  </p:par>
                  <p:par>
                    <p:cTn id="209" fill="hold">
                      <p:stCondLst>
                        <p:cond delay="indefinite"/>
                      </p:stCondLst>
                      <p:childTnLst>
                        <p:par>
                          <p:cTn id="210" fill="hold">
                            <p:stCondLst>
                              <p:cond delay="0"/>
                            </p:stCondLst>
                            <p:childTnLst>
                              <p:par>
                                <p:cTn id="211" presetID="3" presetClass="exit" presetSubtype="10" fill="hold" grpId="1" nodeType="clickEffect">
                                  <p:stCondLst>
                                    <p:cond delay="0"/>
                                  </p:stCondLst>
                                  <p:childTnLst>
                                    <p:animEffect transition="out" filter="blinds(horizontal)">
                                      <p:cBhvr>
                                        <p:cTn id="212" dur="500"/>
                                        <p:tgtEl>
                                          <p:spTgt spid="37"/>
                                        </p:tgtEl>
                                      </p:cBhvr>
                                    </p:animEffect>
                                    <p:set>
                                      <p:cBhvr>
                                        <p:cTn id="213" dur="1" fill="hold">
                                          <p:stCondLst>
                                            <p:cond delay="499"/>
                                          </p:stCondLst>
                                        </p:cTn>
                                        <p:tgtEl>
                                          <p:spTgt spid="37"/>
                                        </p:tgtEl>
                                        <p:attrNameLst>
                                          <p:attrName>style.visibility</p:attrName>
                                        </p:attrNameLst>
                                      </p:cBhvr>
                                      <p:to>
                                        <p:strVal val="hidden"/>
                                      </p:to>
                                    </p:set>
                                  </p:childTnLst>
                                </p:cTn>
                              </p:par>
                            </p:childTnLst>
                          </p:cTn>
                        </p:par>
                      </p:childTnLst>
                    </p:cTn>
                  </p:par>
                  <p:par>
                    <p:cTn id="214" fill="hold">
                      <p:stCondLst>
                        <p:cond delay="indefinite"/>
                      </p:stCondLst>
                      <p:childTnLst>
                        <p:par>
                          <p:cTn id="215" fill="hold">
                            <p:stCondLst>
                              <p:cond delay="0"/>
                            </p:stCondLst>
                            <p:childTnLst>
                              <p:par>
                                <p:cTn id="216" presetID="3" presetClass="entr" presetSubtype="10" fill="hold" grpId="0" nodeType="clickEffect">
                                  <p:stCondLst>
                                    <p:cond delay="0"/>
                                  </p:stCondLst>
                                  <p:childTnLst>
                                    <p:set>
                                      <p:cBhvr>
                                        <p:cTn id="217" dur="1" fill="hold">
                                          <p:stCondLst>
                                            <p:cond delay="0"/>
                                          </p:stCondLst>
                                        </p:cTn>
                                        <p:tgtEl>
                                          <p:spTgt spid="43"/>
                                        </p:tgtEl>
                                        <p:attrNameLst>
                                          <p:attrName>style.visibility</p:attrName>
                                        </p:attrNameLst>
                                      </p:cBhvr>
                                      <p:to>
                                        <p:strVal val="visible"/>
                                      </p:to>
                                    </p:set>
                                    <p:animEffect transition="in" filter="blinds(horizontal)">
                                      <p:cBhvr>
                                        <p:cTn id="218" dur="500"/>
                                        <p:tgtEl>
                                          <p:spTgt spid="43"/>
                                        </p:tgtEl>
                                      </p:cBhvr>
                                    </p:animEffect>
                                  </p:childTnLst>
                                </p:cTn>
                              </p:par>
                            </p:childTnLst>
                          </p:cTn>
                        </p:par>
                      </p:childTnLst>
                    </p:cTn>
                  </p:par>
                  <p:par>
                    <p:cTn id="219" fill="hold">
                      <p:stCondLst>
                        <p:cond delay="indefinite"/>
                      </p:stCondLst>
                      <p:childTnLst>
                        <p:par>
                          <p:cTn id="220" fill="hold">
                            <p:stCondLst>
                              <p:cond delay="0"/>
                            </p:stCondLst>
                            <p:childTnLst>
                              <p:par>
                                <p:cTn id="221" presetID="3" presetClass="entr" presetSubtype="10" fill="hold" grpId="0" nodeType="clickEffect">
                                  <p:stCondLst>
                                    <p:cond delay="0"/>
                                  </p:stCondLst>
                                  <p:childTnLst>
                                    <p:set>
                                      <p:cBhvr>
                                        <p:cTn id="222" dur="1" fill="hold">
                                          <p:stCondLst>
                                            <p:cond delay="0"/>
                                          </p:stCondLst>
                                        </p:cTn>
                                        <p:tgtEl>
                                          <p:spTgt spid="42"/>
                                        </p:tgtEl>
                                        <p:attrNameLst>
                                          <p:attrName>style.visibility</p:attrName>
                                        </p:attrNameLst>
                                      </p:cBhvr>
                                      <p:to>
                                        <p:strVal val="visible"/>
                                      </p:to>
                                    </p:set>
                                    <p:animEffect transition="in" filter="blinds(horizontal)">
                                      <p:cBhvr>
                                        <p:cTn id="223" dur="500"/>
                                        <p:tgtEl>
                                          <p:spTgt spid="42"/>
                                        </p:tgtEl>
                                      </p:cBhvr>
                                    </p:animEffect>
                                  </p:childTnLst>
                                </p:cTn>
                              </p:par>
                            </p:childTnLst>
                          </p:cTn>
                        </p:par>
                      </p:childTnLst>
                    </p:cTn>
                  </p:par>
                  <p:par>
                    <p:cTn id="224" fill="hold">
                      <p:stCondLst>
                        <p:cond delay="indefinite"/>
                      </p:stCondLst>
                      <p:childTnLst>
                        <p:par>
                          <p:cTn id="225" fill="hold">
                            <p:stCondLst>
                              <p:cond delay="0"/>
                            </p:stCondLst>
                            <p:childTnLst>
                              <p:par>
                                <p:cTn id="226" presetID="3" presetClass="exit" presetSubtype="10" fill="hold" grpId="1" nodeType="clickEffect">
                                  <p:stCondLst>
                                    <p:cond delay="0"/>
                                  </p:stCondLst>
                                  <p:childTnLst>
                                    <p:animEffect transition="out" filter="blinds(horizontal)">
                                      <p:cBhvr>
                                        <p:cTn id="227" dur="500"/>
                                        <p:tgtEl>
                                          <p:spTgt spid="43"/>
                                        </p:tgtEl>
                                      </p:cBhvr>
                                    </p:animEffect>
                                    <p:set>
                                      <p:cBhvr>
                                        <p:cTn id="228" dur="1" fill="hold">
                                          <p:stCondLst>
                                            <p:cond delay="499"/>
                                          </p:stCondLst>
                                        </p:cTn>
                                        <p:tgtEl>
                                          <p:spTgt spid="4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19" grpId="0"/>
      <p:bldP spid="20" grpId="0"/>
      <p:bldP spid="21" grpId="0" animBg="1"/>
      <p:bldP spid="21" grpId="1" animBg="1"/>
      <p:bldP spid="22" grpId="0"/>
      <p:bldP spid="23" grpId="0"/>
      <p:bldP spid="24" grpId="0"/>
      <p:bldP spid="25" grpId="0"/>
      <p:bldP spid="26" grpId="0" animBg="1"/>
      <p:bldP spid="26" grpId="1" animBg="1"/>
      <p:bldP spid="27" grpId="0" animBg="1"/>
      <p:bldP spid="27" grpId="1" animBg="1"/>
      <p:bldP spid="34" grpId="0" animBg="1"/>
      <p:bldP spid="34" grpId="1" animBg="1"/>
      <p:bldP spid="35" grpId="0" animBg="1"/>
      <p:bldP spid="35" grpId="1" animBg="1"/>
      <p:bldP spid="36" grpId="0" animBg="1"/>
      <p:bldP spid="36" grpId="1" animBg="1"/>
      <p:bldP spid="37" grpId="0" animBg="1"/>
      <p:bldP spid="37" grpId="1" animBg="1"/>
      <p:bldP spid="38" grpId="0"/>
      <p:bldP spid="42" grpId="0"/>
      <p:bldP spid="43" grpId="0" animBg="1"/>
      <p:bldP spid="43" grpId="1" animBg="1"/>
      <p:bldP spid="5" grpId="0" animBg="1"/>
      <p:bldP spid="5" grpId="1" animBg="1"/>
      <p:bldP spid="32" grpId="0" animBg="1"/>
      <p:bldP spid="32" grpId="1" animBg="1"/>
      <p:bldP spid="33" grpId="0" animBg="1"/>
      <p:bldP spid="33" grpId="1" animBg="1"/>
      <p:bldP spid="50" grpId="0" animBg="1"/>
      <p:bldP spid="50" grpId="1" animBg="1"/>
      <p:bldP spid="51" grpId="0" animBg="1"/>
      <p:bldP spid="51" grpId="1" animBg="1"/>
      <p:bldP spid="51" grpId="2" animBg="1"/>
      <p:bldP spid="51" grpId="3" animBg="1"/>
      <p:bldP spid="52" grpId="0" animBg="1"/>
      <p:bldP spid="52" grpId="1" animBg="1"/>
      <p:bldP spid="52" grpId="2" animBg="1"/>
      <p:bldP spid="52" grpId="3" animBg="1"/>
      <p:bldP spid="53" grpId="0" animBg="1"/>
      <p:bldP spid="53" grpId="1" animBg="1"/>
      <p:bldP spid="53" grpId="2" animBg="1"/>
      <p:bldP spid="53" grpId="3" animBg="1"/>
      <p:bldP spid="54" grpId="0" animBg="1"/>
      <p:bldP spid="54" grpId="1" animBg="1"/>
      <p:bldP spid="54" grpId="2" animBg="1"/>
      <p:bldP spid="54" grpId="3" animBg="1"/>
      <p:bldP spid="55" grpId="0"/>
      <p:bldP spid="56" grpId="0"/>
      <p:bldP spid="57"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omic Sans MS" pitchFamily="66" charset="0"/>
              </a:rPr>
              <a:t>Plenary</a:t>
            </a:r>
            <a:endParaRPr lang="en-GB" dirty="0">
              <a:latin typeface="Comic Sans MS" pitchFamily="66" charset="0"/>
            </a:endParaRPr>
          </a:p>
        </p:txBody>
      </p:sp>
      <p:sp>
        <p:nvSpPr>
          <p:cNvPr id="14" name="Content Placeholder 13"/>
          <p:cNvSpPr>
            <a:spLocks noGrp="1"/>
          </p:cNvSpPr>
          <p:nvPr>
            <p:ph idx="1"/>
          </p:nvPr>
        </p:nvSpPr>
        <p:spPr/>
        <p:txBody>
          <a:bodyPr>
            <a:normAutofit/>
          </a:bodyPr>
          <a:lstStyle/>
          <a:p>
            <a:r>
              <a:rPr lang="en-GB" sz="1600" dirty="0" smtClean="0">
                <a:latin typeface="Comic Sans MS" panose="030F0702030302020204" pitchFamily="66" charset="0"/>
              </a:rPr>
              <a:t>Why do we multiply matrices like this?</a:t>
            </a:r>
            <a:endParaRPr lang="en-GB" sz="1600" dirty="0">
              <a:latin typeface="Comic Sans MS" panose="030F0702030302020204" pitchFamily="66" charset="0"/>
            </a:endParaRPr>
          </a:p>
          <a:p>
            <a:pPr marL="0" indent="0">
              <a:buNone/>
            </a:pPr>
            <a:r>
              <a:rPr lang="en-GB" sz="1600" dirty="0" smtClean="0">
                <a:latin typeface="Comic Sans MS" panose="030F0702030302020204" pitchFamily="66" charset="0"/>
                <a:sym typeface="Wingdings" panose="05000000000000000000" pitchFamily="2" charset="2"/>
              </a:rPr>
              <a:t> Matrices were originally developed as a method to solve and rearrange multiple linear equations and expressions</a:t>
            </a:r>
            <a:endParaRPr lang="en-GB" sz="1600" dirty="0">
              <a:latin typeface="Comic Sans MS" panose="030F0702030302020204" pitchFamily="66" charset="0"/>
            </a:endParaRPr>
          </a:p>
        </p:txBody>
      </p:sp>
      <mc:AlternateContent xmlns:mc="http://schemas.openxmlformats.org/markup-compatibility/2006" xmlns:a14="http://schemas.microsoft.com/office/drawing/2010/main">
        <mc:Choice Requires="a14">
          <p:sp>
            <p:nvSpPr>
              <p:cNvPr id="23" name="TextBox 22"/>
              <p:cNvSpPr txBox="1"/>
              <p:nvPr/>
            </p:nvSpPr>
            <p:spPr>
              <a:xfrm>
                <a:off x="457200" y="3352800"/>
                <a:ext cx="1382878" cy="307777"/>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400" b="0" i="1" smtClean="0">
                          <a:latin typeface="Cambria Math"/>
                        </a:rPr>
                        <m:t>𝑝</m:t>
                      </m:r>
                      <m:r>
                        <a:rPr lang="en-GB" sz="1400" b="0" i="1" smtClean="0">
                          <a:latin typeface="Cambria Math"/>
                        </a:rPr>
                        <m:t>=13</m:t>
                      </m:r>
                      <m:r>
                        <a:rPr lang="en-GB" sz="1400" b="0" i="1" smtClean="0">
                          <a:latin typeface="Cambria Math"/>
                        </a:rPr>
                        <m:t>𝑢</m:t>
                      </m:r>
                      <m:r>
                        <a:rPr lang="en-GB" sz="1400" b="0" i="1" smtClean="0">
                          <a:latin typeface="Cambria Math"/>
                        </a:rPr>
                        <m:t>−20</m:t>
                      </m:r>
                      <m:r>
                        <a:rPr lang="en-GB" sz="1400" b="0" i="1" smtClean="0">
                          <a:latin typeface="Cambria Math"/>
                        </a:rPr>
                        <m:t>𝑣</m:t>
                      </m:r>
                    </m:oMath>
                  </m:oMathPara>
                </a14:m>
                <a:endParaRPr lang="en-GB" sz="1400" dirty="0"/>
              </a:p>
            </p:txBody>
          </p:sp>
        </mc:Choice>
        <mc:Fallback xmlns="">
          <p:sp>
            <p:nvSpPr>
              <p:cNvPr id="23" name="TextBox 22"/>
              <p:cNvSpPr txBox="1">
                <a:spLocks noRot="1" noChangeAspect="1" noMove="1" noResize="1" noEditPoints="1" noAdjustHandles="1" noChangeArrowheads="1" noChangeShapeType="1" noTextEdit="1"/>
              </p:cNvSpPr>
              <p:nvPr/>
            </p:nvSpPr>
            <p:spPr>
              <a:xfrm>
                <a:off x="457200" y="3352800"/>
                <a:ext cx="1382878" cy="307777"/>
              </a:xfrm>
              <a:prstGeom prst="rect">
                <a:avLst/>
              </a:prstGeom>
              <a:blipFill rotWithShape="1">
                <a:blip r:embed="rId3"/>
                <a:stretch>
                  <a:fillRect b="-2000"/>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24" name="TextBox 23"/>
              <p:cNvSpPr txBox="1"/>
              <p:nvPr/>
            </p:nvSpPr>
            <p:spPr>
              <a:xfrm>
                <a:off x="457200" y="3657600"/>
                <a:ext cx="1184170" cy="307777"/>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400" b="0" i="1" smtClean="0">
                          <a:latin typeface="Cambria Math"/>
                        </a:rPr>
                        <m:t>𝑞</m:t>
                      </m:r>
                      <m:r>
                        <a:rPr lang="en-GB" sz="1400" b="0" i="1" smtClean="0">
                          <a:latin typeface="Cambria Math"/>
                        </a:rPr>
                        <m:t>=2</m:t>
                      </m:r>
                      <m:r>
                        <a:rPr lang="en-GB" sz="1400" b="0" i="1" smtClean="0">
                          <a:latin typeface="Cambria Math"/>
                        </a:rPr>
                        <m:t>𝑢</m:t>
                      </m:r>
                      <m:r>
                        <a:rPr lang="en-GB" sz="1400" b="0" i="1" smtClean="0">
                          <a:latin typeface="Cambria Math"/>
                        </a:rPr>
                        <m:t>+6</m:t>
                      </m:r>
                      <m:r>
                        <a:rPr lang="en-GB" sz="1400" b="0" i="1" smtClean="0">
                          <a:latin typeface="Cambria Math"/>
                        </a:rPr>
                        <m:t>𝑣</m:t>
                      </m:r>
                    </m:oMath>
                  </m:oMathPara>
                </a14:m>
                <a:endParaRPr lang="en-GB" sz="1400" dirty="0"/>
              </a:p>
            </p:txBody>
          </p:sp>
        </mc:Choice>
        <mc:Fallback xmlns="">
          <p:sp>
            <p:nvSpPr>
              <p:cNvPr id="24" name="TextBox 23"/>
              <p:cNvSpPr txBox="1">
                <a:spLocks noRot="1" noChangeAspect="1" noMove="1" noResize="1" noEditPoints="1" noAdjustHandles="1" noChangeArrowheads="1" noChangeShapeType="1" noTextEdit="1"/>
              </p:cNvSpPr>
              <p:nvPr/>
            </p:nvSpPr>
            <p:spPr>
              <a:xfrm>
                <a:off x="457200" y="3657600"/>
                <a:ext cx="1184170" cy="307777"/>
              </a:xfrm>
              <a:prstGeom prst="rect">
                <a:avLst/>
              </a:prstGeom>
              <a:blipFill rotWithShape="1">
                <a:blip r:embed="rId4"/>
                <a:stretch>
                  <a:fillRect b="-2000"/>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25" name="TextBox 24"/>
              <p:cNvSpPr txBox="1"/>
              <p:nvPr/>
            </p:nvSpPr>
            <p:spPr>
              <a:xfrm>
                <a:off x="457200" y="2590800"/>
                <a:ext cx="1185196" cy="307777"/>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400" b="0" i="1" smtClean="0">
                          <a:latin typeface="Cambria Math"/>
                        </a:rPr>
                        <m:t>𝑢</m:t>
                      </m:r>
                      <m:r>
                        <a:rPr lang="en-GB" sz="1400" b="0" i="1" smtClean="0">
                          <a:latin typeface="Cambria Math"/>
                        </a:rPr>
                        <m:t>=3</m:t>
                      </m:r>
                      <m:r>
                        <a:rPr lang="en-GB" sz="1400" b="0" i="1" smtClean="0">
                          <a:latin typeface="Cambria Math"/>
                        </a:rPr>
                        <m:t>𝑥</m:t>
                      </m:r>
                      <m:r>
                        <a:rPr lang="en-GB" sz="1400" b="0" i="1" smtClean="0">
                          <a:latin typeface="Cambria Math"/>
                        </a:rPr>
                        <m:t>+7</m:t>
                      </m:r>
                      <m:r>
                        <a:rPr lang="en-GB" sz="1400" b="0" i="1" smtClean="0">
                          <a:latin typeface="Cambria Math"/>
                        </a:rPr>
                        <m:t>𝑦</m:t>
                      </m:r>
                    </m:oMath>
                  </m:oMathPara>
                </a14:m>
                <a:endParaRPr lang="en-GB" sz="1400" dirty="0"/>
              </a:p>
            </p:txBody>
          </p:sp>
        </mc:Choice>
        <mc:Fallback xmlns="">
          <p:sp>
            <p:nvSpPr>
              <p:cNvPr id="25" name="TextBox 24"/>
              <p:cNvSpPr txBox="1">
                <a:spLocks noRot="1" noChangeAspect="1" noMove="1" noResize="1" noEditPoints="1" noAdjustHandles="1" noChangeArrowheads="1" noChangeShapeType="1" noTextEdit="1"/>
              </p:cNvSpPr>
              <p:nvPr/>
            </p:nvSpPr>
            <p:spPr>
              <a:xfrm>
                <a:off x="457200" y="2590800"/>
                <a:ext cx="1185196" cy="307777"/>
              </a:xfrm>
              <a:prstGeom prst="rect">
                <a:avLst/>
              </a:prstGeom>
              <a:blipFill rotWithShape="1">
                <a:blip r:embed="rId5"/>
                <a:stretch>
                  <a:fillRect b="-6000"/>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26" name="TextBox 25"/>
              <p:cNvSpPr txBox="1"/>
              <p:nvPr/>
            </p:nvSpPr>
            <p:spPr>
              <a:xfrm>
                <a:off x="457200" y="2895600"/>
                <a:ext cx="1415131" cy="307777"/>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400" b="0" i="1" smtClean="0">
                          <a:latin typeface="Cambria Math"/>
                        </a:rPr>
                        <m:t>𝑣</m:t>
                      </m:r>
                      <m:r>
                        <a:rPr lang="en-GB" sz="1400" b="0" i="1" smtClean="0">
                          <a:latin typeface="Cambria Math"/>
                        </a:rPr>
                        <m:t>=−2</m:t>
                      </m:r>
                      <m:r>
                        <a:rPr lang="en-GB" sz="1400" b="0" i="1" smtClean="0">
                          <a:latin typeface="Cambria Math"/>
                        </a:rPr>
                        <m:t>𝑥</m:t>
                      </m:r>
                      <m:r>
                        <a:rPr lang="en-GB" sz="1400" b="0" i="1" smtClean="0">
                          <a:latin typeface="Cambria Math"/>
                        </a:rPr>
                        <m:t>+11</m:t>
                      </m:r>
                      <m:r>
                        <a:rPr lang="en-GB" sz="1400" b="0" i="1" smtClean="0">
                          <a:latin typeface="Cambria Math"/>
                        </a:rPr>
                        <m:t>𝑦</m:t>
                      </m:r>
                    </m:oMath>
                  </m:oMathPara>
                </a14:m>
                <a:endParaRPr lang="en-GB" sz="1400" dirty="0"/>
              </a:p>
            </p:txBody>
          </p:sp>
        </mc:Choice>
        <mc:Fallback xmlns="">
          <p:sp>
            <p:nvSpPr>
              <p:cNvPr id="26" name="TextBox 25"/>
              <p:cNvSpPr txBox="1">
                <a:spLocks noRot="1" noChangeAspect="1" noMove="1" noResize="1" noEditPoints="1" noAdjustHandles="1" noChangeArrowheads="1" noChangeShapeType="1" noTextEdit="1"/>
              </p:cNvSpPr>
              <p:nvPr/>
            </p:nvSpPr>
            <p:spPr>
              <a:xfrm>
                <a:off x="457200" y="2895600"/>
                <a:ext cx="1415131" cy="307777"/>
              </a:xfrm>
              <a:prstGeom prst="rect">
                <a:avLst/>
              </a:prstGeom>
              <a:blipFill rotWithShape="1">
                <a:blip r:embed="rId6"/>
                <a:stretch>
                  <a:fillRect b="-6000"/>
                </a:stretch>
              </a:blipFill>
            </p:spPr>
            <p:txBody>
              <a:bodyPr/>
              <a:lstStyle/>
              <a:p>
                <a:r>
                  <a:rPr lang="en-GB">
                    <a:noFill/>
                  </a:rPr>
                  <a:t> </a:t>
                </a:r>
              </a:p>
            </p:txBody>
          </p:sp>
        </mc:Fallback>
      </mc:AlternateContent>
      <p:sp>
        <p:nvSpPr>
          <p:cNvPr id="27" name="TextBox 26"/>
          <p:cNvSpPr txBox="1"/>
          <p:nvPr/>
        </p:nvSpPr>
        <p:spPr>
          <a:xfrm>
            <a:off x="2057400" y="2590800"/>
            <a:ext cx="2276856" cy="1569660"/>
          </a:xfrm>
          <a:prstGeom prst="rect">
            <a:avLst/>
          </a:prstGeom>
          <a:noFill/>
        </p:spPr>
        <p:txBody>
          <a:bodyPr wrap="square" rtlCol="0">
            <a:spAutoFit/>
          </a:bodyPr>
          <a:lstStyle/>
          <a:p>
            <a:r>
              <a:rPr lang="en-GB" sz="1200" dirty="0" smtClean="0">
                <a:solidFill>
                  <a:srgbClr val="FF0000"/>
                </a:solidFill>
                <a:latin typeface="Comic Sans MS" panose="030F0702030302020204" pitchFamily="66" charset="0"/>
              </a:rPr>
              <a:t>Here we have two pairs of equations</a:t>
            </a:r>
          </a:p>
          <a:p>
            <a:endParaRPr lang="en-GB" sz="1200" dirty="0" smtClean="0">
              <a:solidFill>
                <a:srgbClr val="FF0000"/>
              </a:solidFill>
              <a:latin typeface="Comic Sans MS" panose="030F0702030302020204" pitchFamily="66" charset="0"/>
            </a:endParaRPr>
          </a:p>
          <a:p>
            <a:r>
              <a:rPr lang="en-GB" sz="1200" dirty="0" smtClean="0">
                <a:solidFill>
                  <a:srgbClr val="FF0000"/>
                </a:solidFill>
                <a:latin typeface="Comic Sans MS" panose="030F0702030302020204" pitchFamily="66" charset="0"/>
                <a:sym typeface="Wingdings" panose="05000000000000000000" pitchFamily="2" charset="2"/>
              </a:rPr>
              <a:t>Write p and q in terms of x and y </a:t>
            </a:r>
          </a:p>
          <a:p>
            <a:endParaRPr lang="en-GB" sz="1200" dirty="0">
              <a:solidFill>
                <a:srgbClr val="FF0000"/>
              </a:solidFill>
              <a:latin typeface="Comic Sans MS" panose="030F0702030302020204" pitchFamily="66" charset="0"/>
              <a:sym typeface="Wingdings" panose="05000000000000000000" pitchFamily="2" charset="2"/>
            </a:endParaRPr>
          </a:p>
          <a:p>
            <a:r>
              <a:rPr lang="en-GB" sz="1200" dirty="0" smtClean="0">
                <a:solidFill>
                  <a:srgbClr val="FF0000"/>
                </a:solidFill>
                <a:latin typeface="Comic Sans MS" panose="030F0702030302020204" pitchFamily="66" charset="0"/>
                <a:sym typeface="Wingdings" panose="05000000000000000000" pitchFamily="2" charset="2"/>
              </a:rPr>
              <a:t> Substitute the first equations into the second…</a:t>
            </a:r>
            <a:endParaRPr lang="en-GB" sz="1200" dirty="0">
              <a:solidFill>
                <a:srgbClr val="FF0000"/>
              </a:solidFill>
              <a:latin typeface="Comic Sans MS" panose="030F0702030302020204" pitchFamily="66" charset="0"/>
            </a:endParaRPr>
          </a:p>
        </p:txBody>
      </p:sp>
      <mc:AlternateContent xmlns:mc="http://schemas.openxmlformats.org/markup-compatibility/2006" xmlns:a14="http://schemas.microsoft.com/office/drawing/2010/main">
        <mc:Choice Requires="a14">
          <p:sp>
            <p:nvSpPr>
              <p:cNvPr id="28" name="TextBox 27"/>
              <p:cNvSpPr txBox="1"/>
              <p:nvPr/>
            </p:nvSpPr>
            <p:spPr>
              <a:xfrm>
                <a:off x="457200" y="4648200"/>
                <a:ext cx="2971800" cy="307777"/>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GB" sz="1400" b="0" i="1" smtClean="0">
                          <a:latin typeface="Cambria Math"/>
                        </a:rPr>
                        <m:t>𝑝</m:t>
                      </m:r>
                      <m:r>
                        <a:rPr lang="en-GB" sz="1400" b="0" i="1" smtClean="0">
                          <a:latin typeface="Cambria Math"/>
                        </a:rPr>
                        <m:t>=13(3</m:t>
                      </m:r>
                      <m:r>
                        <a:rPr lang="en-GB" sz="1400" i="1">
                          <a:latin typeface="Cambria Math"/>
                        </a:rPr>
                        <m:t>𝑥</m:t>
                      </m:r>
                      <m:r>
                        <a:rPr lang="en-GB" sz="1400" i="1">
                          <a:latin typeface="Cambria Math"/>
                        </a:rPr>
                        <m:t>+7</m:t>
                      </m:r>
                      <m:r>
                        <a:rPr lang="en-GB" sz="1400" i="1">
                          <a:latin typeface="Cambria Math"/>
                        </a:rPr>
                        <m:t>𝑦</m:t>
                      </m:r>
                      <m:r>
                        <a:rPr lang="en-GB" sz="1400" b="0" i="1" smtClean="0">
                          <a:latin typeface="Cambria Math"/>
                        </a:rPr>
                        <m:t>)−20(</m:t>
                      </m:r>
                      <m:r>
                        <a:rPr lang="en-GB" sz="1400" i="1">
                          <a:latin typeface="Cambria Math"/>
                        </a:rPr>
                        <m:t>−2</m:t>
                      </m:r>
                      <m:r>
                        <a:rPr lang="en-GB" sz="1400" i="1">
                          <a:latin typeface="Cambria Math"/>
                        </a:rPr>
                        <m:t>𝑥</m:t>
                      </m:r>
                      <m:r>
                        <a:rPr lang="en-GB" sz="1400" i="1">
                          <a:latin typeface="Cambria Math"/>
                        </a:rPr>
                        <m:t>+11</m:t>
                      </m:r>
                      <m:r>
                        <a:rPr lang="en-GB" sz="1400" i="1">
                          <a:latin typeface="Cambria Math"/>
                        </a:rPr>
                        <m:t>𝑦</m:t>
                      </m:r>
                      <m:r>
                        <a:rPr lang="en-GB" sz="1400" b="0" i="1" smtClean="0">
                          <a:latin typeface="Cambria Math"/>
                        </a:rPr>
                        <m:t>)</m:t>
                      </m:r>
                    </m:oMath>
                  </m:oMathPara>
                </a14:m>
                <a:endParaRPr lang="en-GB" sz="1400" dirty="0"/>
              </a:p>
            </p:txBody>
          </p:sp>
        </mc:Choice>
        <mc:Fallback xmlns="">
          <p:sp>
            <p:nvSpPr>
              <p:cNvPr id="28" name="TextBox 27"/>
              <p:cNvSpPr txBox="1">
                <a:spLocks noRot="1" noChangeAspect="1" noMove="1" noResize="1" noEditPoints="1" noAdjustHandles="1" noChangeArrowheads="1" noChangeShapeType="1" noTextEdit="1"/>
              </p:cNvSpPr>
              <p:nvPr/>
            </p:nvSpPr>
            <p:spPr>
              <a:xfrm>
                <a:off x="457200" y="4648200"/>
                <a:ext cx="2971800" cy="307777"/>
              </a:xfrm>
              <a:prstGeom prst="rect">
                <a:avLst/>
              </a:prstGeom>
              <a:blipFill rotWithShape="1">
                <a:blip r:embed="rId7"/>
                <a:stretch>
                  <a:fillRect b="-6000"/>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29" name="TextBox 28"/>
              <p:cNvSpPr txBox="1"/>
              <p:nvPr/>
            </p:nvSpPr>
            <p:spPr>
              <a:xfrm>
                <a:off x="475488" y="4962144"/>
                <a:ext cx="2740750" cy="307777"/>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400" b="0" i="1" smtClean="0">
                          <a:latin typeface="Cambria Math"/>
                        </a:rPr>
                        <m:t>𝑞</m:t>
                      </m:r>
                      <m:r>
                        <a:rPr lang="en-GB" sz="1400" b="0" i="1" smtClean="0">
                          <a:latin typeface="Cambria Math"/>
                        </a:rPr>
                        <m:t>=2(3</m:t>
                      </m:r>
                      <m:r>
                        <a:rPr lang="en-GB" sz="1400" i="1">
                          <a:latin typeface="Cambria Math"/>
                        </a:rPr>
                        <m:t>𝑥</m:t>
                      </m:r>
                      <m:r>
                        <a:rPr lang="en-GB" sz="1400" i="1">
                          <a:latin typeface="Cambria Math"/>
                        </a:rPr>
                        <m:t>+7</m:t>
                      </m:r>
                      <m:r>
                        <a:rPr lang="en-GB" sz="1400" i="1">
                          <a:latin typeface="Cambria Math"/>
                        </a:rPr>
                        <m:t>𝑦</m:t>
                      </m:r>
                      <m:r>
                        <a:rPr lang="en-GB" sz="1400" i="1">
                          <a:latin typeface="Cambria Math"/>
                        </a:rPr>
                        <m:t>)+6(−2</m:t>
                      </m:r>
                      <m:r>
                        <a:rPr lang="en-GB" sz="1400" i="1">
                          <a:latin typeface="Cambria Math"/>
                        </a:rPr>
                        <m:t>𝑥</m:t>
                      </m:r>
                      <m:r>
                        <a:rPr lang="en-GB" sz="1400" i="1">
                          <a:latin typeface="Cambria Math"/>
                        </a:rPr>
                        <m:t>+11</m:t>
                      </m:r>
                      <m:r>
                        <a:rPr lang="en-GB" sz="1400" i="1">
                          <a:latin typeface="Cambria Math"/>
                        </a:rPr>
                        <m:t>𝑦</m:t>
                      </m:r>
                      <m:r>
                        <a:rPr lang="en-GB" sz="1400" i="1">
                          <a:latin typeface="Cambria Math"/>
                        </a:rPr>
                        <m:t>)</m:t>
                      </m:r>
                    </m:oMath>
                  </m:oMathPara>
                </a14:m>
                <a:endParaRPr lang="en-GB" sz="1400" dirty="0"/>
              </a:p>
            </p:txBody>
          </p:sp>
        </mc:Choice>
        <mc:Fallback xmlns="">
          <p:sp>
            <p:nvSpPr>
              <p:cNvPr id="29" name="TextBox 28"/>
              <p:cNvSpPr txBox="1">
                <a:spLocks noRot="1" noChangeAspect="1" noMove="1" noResize="1" noEditPoints="1" noAdjustHandles="1" noChangeArrowheads="1" noChangeShapeType="1" noTextEdit="1"/>
              </p:cNvSpPr>
              <p:nvPr/>
            </p:nvSpPr>
            <p:spPr>
              <a:xfrm>
                <a:off x="475488" y="4962144"/>
                <a:ext cx="2740750" cy="307777"/>
              </a:xfrm>
              <a:prstGeom prst="rect">
                <a:avLst/>
              </a:prstGeom>
              <a:blipFill rotWithShape="1">
                <a:blip r:embed="rId8"/>
                <a:stretch>
                  <a:fillRect b="-8000"/>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30" name="TextBox 29"/>
              <p:cNvSpPr txBox="1"/>
              <p:nvPr/>
            </p:nvSpPr>
            <p:spPr>
              <a:xfrm>
                <a:off x="399288" y="5791200"/>
                <a:ext cx="1600200" cy="307777"/>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GB" sz="1400" b="0" i="1" smtClean="0">
                          <a:latin typeface="Cambria Math"/>
                        </a:rPr>
                        <m:t>𝑝</m:t>
                      </m:r>
                      <m:r>
                        <a:rPr lang="en-GB" sz="1400" b="0" i="1" smtClean="0">
                          <a:latin typeface="Cambria Math"/>
                        </a:rPr>
                        <m:t>=79</m:t>
                      </m:r>
                      <m:r>
                        <a:rPr lang="en-GB" sz="1400" b="0" i="1" smtClean="0">
                          <a:latin typeface="Cambria Math"/>
                        </a:rPr>
                        <m:t>𝑥</m:t>
                      </m:r>
                      <m:r>
                        <a:rPr lang="en-GB" sz="1400" b="0" i="1" smtClean="0">
                          <a:latin typeface="Cambria Math"/>
                        </a:rPr>
                        <m:t>−129</m:t>
                      </m:r>
                      <m:r>
                        <a:rPr lang="en-GB" sz="1400" b="0" i="1" smtClean="0">
                          <a:latin typeface="Cambria Math"/>
                        </a:rPr>
                        <m:t>𝑦</m:t>
                      </m:r>
                    </m:oMath>
                  </m:oMathPara>
                </a14:m>
                <a:endParaRPr lang="en-GB" sz="1400" dirty="0"/>
              </a:p>
            </p:txBody>
          </p:sp>
        </mc:Choice>
        <mc:Fallback xmlns="">
          <p:sp>
            <p:nvSpPr>
              <p:cNvPr id="30" name="TextBox 29"/>
              <p:cNvSpPr txBox="1">
                <a:spLocks noRot="1" noChangeAspect="1" noMove="1" noResize="1" noEditPoints="1" noAdjustHandles="1" noChangeArrowheads="1" noChangeShapeType="1" noTextEdit="1"/>
              </p:cNvSpPr>
              <p:nvPr/>
            </p:nvSpPr>
            <p:spPr>
              <a:xfrm>
                <a:off x="399288" y="5791200"/>
                <a:ext cx="1600200" cy="307777"/>
              </a:xfrm>
              <a:prstGeom prst="rect">
                <a:avLst/>
              </a:prstGeom>
              <a:blipFill rotWithShape="1">
                <a:blip r:embed="rId9"/>
                <a:stretch>
                  <a:fillRect b="-6000"/>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31" name="TextBox 30"/>
              <p:cNvSpPr txBox="1"/>
              <p:nvPr/>
            </p:nvSpPr>
            <p:spPr>
              <a:xfrm>
                <a:off x="475488" y="6105144"/>
                <a:ext cx="1413720" cy="307777"/>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400" b="0" i="1" smtClean="0">
                          <a:latin typeface="Cambria Math"/>
                        </a:rPr>
                        <m:t>𝑞</m:t>
                      </m:r>
                      <m:r>
                        <a:rPr lang="en-GB" sz="1400" b="0" i="1" smtClean="0">
                          <a:latin typeface="Cambria Math"/>
                        </a:rPr>
                        <m:t>=−6</m:t>
                      </m:r>
                      <m:r>
                        <a:rPr lang="en-GB" sz="1400" b="0" i="1" smtClean="0">
                          <a:latin typeface="Cambria Math"/>
                        </a:rPr>
                        <m:t>𝑥</m:t>
                      </m:r>
                      <m:r>
                        <a:rPr lang="en-GB" sz="1400" b="0" i="1" smtClean="0">
                          <a:latin typeface="Cambria Math"/>
                        </a:rPr>
                        <m:t>+70</m:t>
                      </m:r>
                      <m:r>
                        <a:rPr lang="en-GB" sz="1400" b="0" i="1" smtClean="0">
                          <a:latin typeface="Cambria Math"/>
                        </a:rPr>
                        <m:t>𝑦</m:t>
                      </m:r>
                    </m:oMath>
                  </m:oMathPara>
                </a14:m>
                <a:endParaRPr lang="en-GB" sz="1400" dirty="0"/>
              </a:p>
            </p:txBody>
          </p:sp>
        </mc:Choice>
        <mc:Fallback xmlns="">
          <p:sp>
            <p:nvSpPr>
              <p:cNvPr id="31" name="TextBox 30"/>
              <p:cNvSpPr txBox="1">
                <a:spLocks noRot="1" noChangeAspect="1" noMove="1" noResize="1" noEditPoints="1" noAdjustHandles="1" noChangeArrowheads="1" noChangeShapeType="1" noTextEdit="1"/>
              </p:cNvSpPr>
              <p:nvPr/>
            </p:nvSpPr>
            <p:spPr>
              <a:xfrm>
                <a:off x="475488" y="6105144"/>
                <a:ext cx="1413720" cy="307777"/>
              </a:xfrm>
              <a:prstGeom prst="rect">
                <a:avLst/>
              </a:prstGeom>
              <a:blipFill rotWithShape="1">
                <a:blip r:embed="rId10"/>
                <a:stretch>
                  <a:fillRect b="-4000"/>
                </a:stretch>
              </a:blipFill>
            </p:spPr>
            <p:txBody>
              <a:bodyPr/>
              <a:lstStyle/>
              <a:p>
                <a:r>
                  <a:rPr lang="en-GB">
                    <a:noFill/>
                  </a:rPr>
                  <a:t> </a:t>
                </a:r>
              </a:p>
            </p:txBody>
          </p:sp>
        </mc:Fallback>
      </mc:AlternateContent>
      <p:sp>
        <p:nvSpPr>
          <p:cNvPr id="32" name="TextBox 31"/>
          <p:cNvSpPr txBox="1"/>
          <p:nvPr/>
        </p:nvSpPr>
        <p:spPr>
          <a:xfrm>
            <a:off x="533400" y="4267200"/>
            <a:ext cx="2803973" cy="276999"/>
          </a:xfrm>
          <a:prstGeom prst="rect">
            <a:avLst/>
          </a:prstGeom>
          <a:noFill/>
        </p:spPr>
        <p:txBody>
          <a:bodyPr wrap="none" rtlCol="0">
            <a:spAutoFit/>
          </a:bodyPr>
          <a:lstStyle/>
          <a:p>
            <a:r>
              <a:rPr lang="en-GB" sz="1200" dirty="0" smtClean="0">
                <a:solidFill>
                  <a:srgbClr val="FF0000"/>
                </a:solidFill>
                <a:latin typeface="Comic Sans MS" panose="030F0702030302020204" pitchFamily="66" charset="0"/>
              </a:rPr>
              <a:t>Replace the u terms and the v terms</a:t>
            </a:r>
            <a:endParaRPr lang="en-GB" sz="1200" dirty="0">
              <a:solidFill>
                <a:srgbClr val="FF0000"/>
              </a:solidFill>
              <a:latin typeface="Comic Sans MS" panose="030F0702030302020204" pitchFamily="66" charset="0"/>
            </a:endParaRPr>
          </a:p>
        </p:txBody>
      </p:sp>
      <p:sp>
        <p:nvSpPr>
          <p:cNvPr id="33" name="Rectangle 32"/>
          <p:cNvSpPr/>
          <p:nvPr/>
        </p:nvSpPr>
        <p:spPr>
          <a:xfrm>
            <a:off x="533400" y="2590800"/>
            <a:ext cx="1066800" cy="298704"/>
          </a:xfrm>
          <a:prstGeom prst="rect">
            <a:avLst/>
          </a:prstGeom>
          <a:noFill/>
          <a:ln>
            <a:solidFill>
              <a:srgbClr val="0000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4" name="Rectangle 33"/>
          <p:cNvSpPr/>
          <p:nvPr/>
        </p:nvSpPr>
        <p:spPr>
          <a:xfrm>
            <a:off x="1085088" y="3361944"/>
            <a:ext cx="152400" cy="304800"/>
          </a:xfrm>
          <a:prstGeom prst="rect">
            <a:avLst/>
          </a:prstGeom>
          <a:noFill/>
          <a:ln>
            <a:solidFill>
              <a:srgbClr val="0000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5" name="Rectangle 34"/>
          <p:cNvSpPr/>
          <p:nvPr/>
        </p:nvSpPr>
        <p:spPr>
          <a:xfrm>
            <a:off x="1143000" y="4648200"/>
            <a:ext cx="722376" cy="304800"/>
          </a:xfrm>
          <a:prstGeom prst="rect">
            <a:avLst/>
          </a:prstGeom>
          <a:noFill/>
          <a:ln>
            <a:solidFill>
              <a:srgbClr val="0000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6" name="Rectangle 35"/>
          <p:cNvSpPr/>
          <p:nvPr/>
        </p:nvSpPr>
        <p:spPr>
          <a:xfrm>
            <a:off x="990600" y="3657600"/>
            <a:ext cx="152400" cy="304800"/>
          </a:xfrm>
          <a:prstGeom prst="rect">
            <a:avLst/>
          </a:prstGeom>
          <a:noFill/>
          <a:ln>
            <a:solidFill>
              <a:srgbClr val="0000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7" name="Rectangle 36"/>
          <p:cNvSpPr/>
          <p:nvPr/>
        </p:nvSpPr>
        <p:spPr>
          <a:xfrm>
            <a:off x="1033272" y="4953000"/>
            <a:ext cx="749808" cy="304800"/>
          </a:xfrm>
          <a:prstGeom prst="rect">
            <a:avLst/>
          </a:prstGeom>
          <a:noFill/>
          <a:ln>
            <a:solidFill>
              <a:srgbClr val="0000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8" name="Rectangle 37"/>
          <p:cNvSpPr/>
          <p:nvPr/>
        </p:nvSpPr>
        <p:spPr>
          <a:xfrm>
            <a:off x="2121408" y="4953000"/>
            <a:ext cx="1002792" cy="304800"/>
          </a:xfrm>
          <a:prstGeom prst="rect">
            <a:avLst/>
          </a:prstGeom>
          <a:noFill/>
          <a:ln>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9" name="Rectangle 38"/>
          <p:cNvSpPr/>
          <p:nvPr/>
        </p:nvSpPr>
        <p:spPr>
          <a:xfrm>
            <a:off x="2322576" y="4648200"/>
            <a:ext cx="996696" cy="304800"/>
          </a:xfrm>
          <a:prstGeom prst="rect">
            <a:avLst/>
          </a:prstGeom>
          <a:noFill/>
          <a:ln>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0" name="Rectangle 39"/>
          <p:cNvSpPr/>
          <p:nvPr/>
        </p:nvSpPr>
        <p:spPr>
          <a:xfrm>
            <a:off x="533400" y="2907792"/>
            <a:ext cx="1219200" cy="292608"/>
          </a:xfrm>
          <a:prstGeom prst="rect">
            <a:avLst/>
          </a:prstGeom>
          <a:noFill/>
          <a:ln>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1" name="Rectangle 40"/>
          <p:cNvSpPr/>
          <p:nvPr/>
        </p:nvSpPr>
        <p:spPr>
          <a:xfrm>
            <a:off x="1600200" y="3352800"/>
            <a:ext cx="152400" cy="304800"/>
          </a:xfrm>
          <a:prstGeom prst="rect">
            <a:avLst/>
          </a:prstGeom>
          <a:noFill/>
          <a:ln>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2" name="Rectangle 41"/>
          <p:cNvSpPr/>
          <p:nvPr/>
        </p:nvSpPr>
        <p:spPr>
          <a:xfrm>
            <a:off x="1411224" y="3648456"/>
            <a:ext cx="152400" cy="304800"/>
          </a:xfrm>
          <a:prstGeom prst="rect">
            <a:avLst/>
          </a:prstGeom>
          <a:noFill/>
          <a:ln>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3" name="TextBox 42"/>
          <p:cNvSpPr txBox="1"/>
          <p:nvPr/>
        </p:nvSpPr>
        <p:spPr>
          <a:xfrm>
            <a:off x="530352" y="5425440"/>
            <a:ext cx="1946367" cy="276999"/>
          </a:xfrm>
          <a:prstGeom prst="rect">
            <a:avLst/>
          </a:prstGeom>
          <a:noFill/>
        </p:spPr>
        <p:txBody>
          <a:bodyPr wrap="none" rtlCol="0">
            <a:spAutoFit/>
          </a:bodyPr>
          <a:lstStyle/>
          <a:p>
            <a:r>
              <a:rPr lang="en-GB" sz="1200" dirty="0" smtClean="0">
                <a:solidFill>
                  <a:srgbClr val="FF0000"/>
                </a:solidFill>
                <a:latin typeface="Comic Sans MS" panose="030F0702030302020204" pitchFamily="66" charset="0"/>
              </a:rPr>
              <a:t>Multiply out and simplify</a:t>
            </a:r>
            <a:endParaRPr lang="en-GB" sz="1200" dirty="0">
              <a:solidFill>
                <a:srgbClr val="FF0000"/>
              </a:solidFill>
              <a:latin typeface="Comic Sans MS" panose="030F0702030302020204" pitchFamily="66" charset="0"/>
            </a:endParaRPr>
          </a:p>
        </p:txBody>
      </p:sp>
      <p:cxnSp>
        <p:nvCxnSpPr>
          <p:cNvPr id="44" name="Straight Connector 43"/>
          <p:cNvCxnSpPr/>
          <p:nvPr/>
        </p:nvCxnSpPr>
        <p:spPr>
          <a:xfrm>
            <a:off x="4474464" y="2343912"/>
            <a:ext cx="0" cy="441960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45" name="TextBox 44"/>
              <p:cNvSpPr txBox="1"/>
              <p:nvPr/>
            </p:nvSpPr>
            <p:spPr>
              <a:xfrm>
                <a:off x="4800600" y="3276600"/>
                <a:ext cx="1382878" cy="307777"/>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400" b="0" i="1" smtClean="0">
                          <a:latin typeface="Cambria Math"/>
                        </a:rPr>
                        <m:t>𝑝</m:t>
                      </m:r>
                      <m:r>
                        <a:rPr lang="en-GB" sz="1400" b="0" i="1" smtClean="0">
                          <a:latin typeface="Cambria Math"/>
                        </a:rPr>
                        <m:t>=13</m:t>
                      </m:r>
                      <m:r>
                        <a:rPr lang="en-GB" sz="1400" b="0" i="1" smtClean="0">
                          <a:latin typeface="Cambria Math"/>
                        </a:rPr>
                        <m:t>𝑢</m:t>
                      </m:r>
                      <m:r>
                        <a:rPr lang="en-GB" sz="1400" b="0" i="1" smtClean="0">
                          <a:latin typeface="Cambria Math"/>
                        </a:rPr>
                        <m:t>−20</m:t>
                      </m:r>
                      <m:r>
                        <a:rPr lang="en-GB" sz="1400" b="0" i="1" smtClean="0">
                          <a:latin typeface="Cambria Math"/>
                        </a:rPr>
                        <m:t>𝑣</m:t>
                      </m:r>
                    </m:oMath>
                  </m:oMathPara>
                </a14:m>
                <a:endParaRPr lang="en-GB" sz="1400" dirty="0"/>
              </a:p>
            </p:txBody>
          </p:sp>
        </mc:Choice>
        <mc:Fallback xmlns="">
          <p:sp>
            <p:nvSpPr>
              <p:cNvPr id="45" name="TextBox 44"/>
              <p:cNvSpPr txBox="1">
                <a:spLocks noRot="1" noChangeAspect="1" noMove="1" noResize="1" noEditPoints="1" noAdjustHandles="1" noChangeArrowheads="1" noChangeShapeType="1" noTextEdit="1"/>
              </p:cNvSpPr>
              <p:nvPr/>
            </p:nvSpPr>
            <p:spPr>
              <a:xfrm>
                <a:off x="4800600" y="3276600"/>
                <a:ext cx="1382878" cy="307777"/>
              </a:xfrm>
              <a:prstGeom prst="rect">
                <a:avLst/>
              </a:prstGeom>
              <a:blipFill rotWithShape="1">
                <a:blip r:embed="rId11"/>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46" name="TextBox 45"/>
              <p:cNvSpPr txBox="1"/>
              <p:nvPr/>
            </p:nvSpPr>
            <p:spPr>
              <a:xfrm>
                <a:off x="4800600" y="3581400"/>
                <a:ext cx="1184170" cy="307777"/>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400" b="0" i="1" smtClean="0">
                          <a:latin typeface="Cambria Math"/>
                        </a:rPr>
                        <m:t>𝑞</m:t>
                      </m:r>
                      <m:r>
                        <a:rPr lang="en-GB" sz="1400" b="0" i="1" smtClean="0">
                          <a:latin typeface="Cambria Math"/>
                        </a:rPr>
                        <m:t>=2</m:t>
                      </m:r>
                      <m:r>
                        <a:rPr lang="en-GB" sz="1400" b="0" i="1" smtClean="0">
                          <a:latin typeface="Cambria Math"/>
                        </a:rPr>
                        <m:t>𝑢</m:t>
                      </m:r>
                      <m:r>
                        <a:rPr lang="en-GB" sz="1400" b="0" i="1" smtClean="0">
                          <a:latin typeface="Cambria Math"/>
                        </a:rPr>
                        <m:t>+6</m:t>
                      </m:r>
                      <m:r>
                        <a:rPr lang="en-GB" sz="1400" b="0" i="1" smtClean="0">
                          <a:latin typeface="Cambria Math"/>
                        </a:rPr>
                        <m:t>𝑣</m:t>
                      </m:r>
                    </m:oMath>
                  </m:oMathPara>
                </a14:m>
                <a:endParaRPr lang="en-GB" sz="1400" dirty="0"/>
              </a:p>
            </p:txBody>
          </p:sp>
        </mc:Choice>
        <mc:Fallback xmlns="">
          <p:sp>
            <p:nvSpPr>
              <p:cNvPr id="46" name="TextBox 45"/>
              <p:cNvSpPr txBox="1">
                <a:spLocks noRot="1" noChangeAspect="1" noMove="1" noResize="1" noEditPoints="1" noAdjustHandles="1" noChangeArrowheads="1" noChangeShapeType="1" noTextEdit="1"/>
              </p:cNvSpPr>
              <p:nvPr/>
            </p:nvSpPr>
            <p:spPr>
              <a:xfrm>
                <a:off x="4800600" y="3581400"/>
                <a:ext cx="1184170" cy="307777"/>
              </a:xfrm>
              <a:prstGeom prst="rect">
                <a:avLst/>
              </a:prstGeom>
              <a:blipFill rotWithShape="1">
                <a:blip r:embed="rId12"/>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47" name="TextBox 46"/>
              <p:cNvSpPr txBox="1"/>
              <p:nvPr/>
            </p:nvSpPr>
            <p:spPr>
              <a:xfrm>
                <a:off x="4800600" y="2514600"/>
                <a:ext cx="1185196" cy="307777"/>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400" b="0" i="1" smtClean="0">
                          <a:latin typeface="Cambria Math"/>
                        </a:rPr>
                        <m:t>𝑢</m:t>
                      </m:r>
                      <m:r>
                        <a:rPr lang="en-GB" sz="1400" b="0" i="1" smtClean="0">
                          <a:latin typeface="Cambria Math"/>
                        </a:rPr>
                        <m:t>=3</m:t>
                      </m:r>
                      <m:r>
                        <a:rPr lang="en-GB" sz="1400" b="0" i="1" smtClean="0">
                          <a:latin typeface="Cambria Math"/>
                        </a:rPr>
                        <m:t>𝑥</m:t>
                      </m:r>
                      <m:r>
                        <a:rPr lang="en-GB" sz="1400" b="0" i="1" smtClean="0">
                          <a:latin typeface="Cambria Math"/>
                        </a:rPr>
                        <m:t>+7</m:t>
                      </m:r>
                      <m:r>
                        <a:rPr lang="en-GB" sz="1400" b="0" i="1" smtClean="0">
                          <a:latin typeface="Cambria Math"/>
                        </a:rPr>
                        <m:t>𝑦</m:t>
                      </m:r>
                    </m:oMath>
                  </m:oMathPara>
                </a14:m>
                <a:endParaRPr lang="en-GB" sz="1400" dirty="0"/>
              </a:p>
            </p:txBody>
          </p:sp>
        </mc:Choice>
        <mc:Fallback xmlns="">
          <p:sp>
            <p:nvSpPr>
              <p:cNvPr id="47" name="TextBox 46"/>
              <p:cNvSpPr txBox="1">
                <a:spLocks noRot="1" noChangeAspect="1" noMove="1" noResize="1" noEditPoints="1" noAdjustHandles="1" noChangeArrowheads="1" noChangeShapeType="1" noTextEdit="1"/>
              </p:cNvSpPr>
              <p:nvPr/>
            </p:nvSpPr>
            <p:spPr>
              <a:xfrm>
                <a:off x="4800600" y="2514600"/>
                <a:ext cx="1185196" cy="307777"/>
              </a:xfrm>
              <a:prstGeom prst="rect">
                <a:avLst/>
              </a:prstGeom>
              <a:blipFill rotWithShape="1">
                <a:blip r:embed="rId13"/>
                <a:stretch>
                  <a:fillRect b="-4000"/>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48" name="TextBox 47"/>
              <p:cNvSpPr txBox="1"/>
              <p:nvPr/>
            </p:nvSpPr>
            <p:spPr>
              <a:xfrm>
                <a:off x="4800600" y="2819400"/>
                <a:ext cx="1415131" cy="307777"/>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400" b="0" i="1" smtClean="0">
                          <a:latin typeface="Cambria Math"/>
                        </a:rPr>
                        <m:t>𝑣</m:t>
                      </m:r>
                      <m:r>
                        <a:rPr lang="en-GB" sz="1400" b="0" i="1" smtClean="0">
                          <a:latin typeface="Cambria Math"/>
                        </a:rPr>
                        <m:t>=−2</m:t>
                      </m:r>
                      <m:r>
                        <a:rPr lang="en-GB" sz="1400" b="0" i="1" smtClean="0">
                          <a:latin typeface="Cambria Math"/>
                        </a:rPr>
                        <m:t>𝑥</m:t>
                      </m:r>
                      <m:r>
                        <a:rPr lang="en-GB" sz="1400" b="0" i="1" smtClean="0">
                          <a:latin typeface="Cambria Math"/>
                        </a:rPr>
                        <m:t>+11</m:t>
                      </m:r>
                      <m:r>
                        <a:rPr lang="en-GB" sz="1400" b="0" i="1" smtClean="0">
                          <a:latin typeface="Cambria Math"/>
                        </a:rPr>
                        <m:t>𝑦</m:t>
                      </m:r>
                    </m:oMath>
                  </m:oMathPara>
                </a14:m>
                <a:endParaRPr lang="en-GB" sz="1400" dirty="0"/>
              </a:p>
            </p:txBody>
          </p:sp>
        </mc:Choice>
        <mc:Fallback xmlns="">
          <p:sp>
            <p:nvSpPr>
              <p:cNvPr id="48" name="TextBox 47"/>
              <p:cNvSpPr txBox="1">
                <a:spLocks noRot="1" noChangeAspect="1" noMove="1" noResize="1" noEditPoints="1" noAdjustHandles="1" noChangeArrowheads="1" noChangeShapeType="1" noTextEdit="1"/>
              </p:cNvSpPr>
              <p:nvPr/>
            </p:nvSpPr>
            <p:spPr>
              <a:xfrm>
                <a:off x="4800600" y="2819400"/>
                <a:ext cx="1415131" cy="307777"/>
              </a:xfrm>
              <a:prstGeom prst="rect">
                <a:avLst/>
              </a:prstGeom>
              <a:blipFill rotWithShape="1">
                <a:blip r:embed="rId14"/>
                <a:stretch>
                  <a:fillRect b="-4000"/>
                </a:stretch>
              </a:blipFill>
            </p:spPr>
            <p:txBody>
              <a:bodyPr/>
              <a:lstStyle/>
              <a:p>
                <a:r>
                  <a:rPr lang="en-GB">
                    <a:noFill/>
                  </a:rPr>
                  <a:t> </a:t>
                </a:r>
              </a:p>
            </p:txBody>
          </p:sp>
        </mc:Fallback>
      </mc:AlternateContent>
      <p:sp>
        <p:nvSpPr>
          <p:cNvPr id="49" name="TextBox 48"/>
          <p:cNvSpPr txBox="1"/>
          <p:nvPr/>
        </p:nvSpPr>
        <p:spPr>
          <a:xfrm>
            <a:off x="6324600" y="2362200"/>
            <a:ext cx="2590800" cy="1569660"/>
          </a:xfrm>
          <a:prstGeom prst="rect">
            <a:avLst/>
          </a:prstGeom>
          <a:noFill/>
        </p:spPr>
        <p:txBody>
          <a:bodyPr wrap="square" rtlCol="0">
            <a:spAutoFit/>
          </a:bodyPr>
          <a:lstStyle/>
          <a:p>
            <a:r>
              <a:rPr lang="en-GB" sz="1200" dirty="0" smtClean="0">
                <a:solidFill>
                  <a:srgbClr val="FF0000"/>
                </a:solidFill>
                <a:latin typeface="Comic Sans MS" panose="030F0702030302020204" pitchFamily="66" charset="0"/>
              </a:rPr>
              <a:t>Mathematicians realised that for more complicated equations, they needed a more efficient method…</a:t>
            </a:r>
          </a:p>
          <a:p>
            <a:endParaRPr lang="en-GB" sz="1200" dirty="0">
              <a:solidFill>
                <a:srgbClr val="FF0000"/>
              </a:solidFill>
              <a:latin typeface="Comic Sans MS" panose="030F0702030302020204" pitchFamily="66" charset="0"/>
            </a:endParaRPr>
          </a:p>
          <a:p>
            <a:r>
              <a:rPr lang="en-GB" sz="1200" dirty="0" smtClean="0">
                <a:solidFill>
                  <a:srgbClr val="FF0000"/>
                </a:solidFill>
                <a:latin typeface="Comic Sans MS" panose="030F0702030302020204" pitchFamily="66" charset="0"/>
                <a:sym typeface="Wingdings" panose="05000000000000000000" pitchFamily="2" charset="2"/>
              </a:rPr>
              <a:t> They wrote the sets of equations as matrices and multiplied them using the method you have seen!</a:t>
            </a:r>
            <a:endParaRPr lang="en-GB" sz="1200" dirty="0">
              <a:solidFill>
                <a:srgbClr val="FF0000"/>
              </a:solidFill>
              <a:latin typeface="Comic Sans MS" panose="030F0702030302020204" pitchFamily="66" charset="0"/>
            </a:endParaRPr>
          </a:p>
        </p:txBody>
      </p:sp>
      <mc:AlternateContent xmlns:mc="http://schemas.openxmlformats.org/markup-compatibility/2006" xmlns:a14="http://schemas.microsoft.com/office/drawing/2010/main">
        <mc:Choice Requires="a14">
          <p:sp>
            <p:nvSpPr>
              <p:cNvPr id="50" name="TextBox 49"/>
              <p:cNvSpPr txBox="1"/>
              <p:nvPr/>
            </p:nvSpPr>
            <p:spPr>
              <a:xfrm>
                <a:off x="5715000" y="4191000"/>
                <a:ext cx="968277" cy="450893"/>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d>
                        <m:dPr>
                          <m:begChr m:val="["/>
                          <m:endChr m:val="]"/>
                          <m:ctrlPr>
                            <a:rPr lang="en-GB" sz="1400" i="1" smtClean="0">
                              <a:latin typeface="Cambria Math"/>
                            </a:rPr>
                          </m:ctrlPr>
                        </m:dPr>
                        <m:e>
                          <m:m>
                            <m:mPr>
                              <m:mcs>
                                <m:mc>
                                  <m:mcPr>
                                    <m:count m:val="1"/>
                                    <m:mcJc m:val="center"/>
                                  </m:mcPr>
                                </m:mc>
                              </m:mcs>
                              <m:ctrlPr>
                                <a:rPr lang="en-GB" sz="1400" i="1" smtClean="0">
                                  <a:latin typeface="Cambria Math"/>
                                </a:rPr>
                              </m:ctrlPr>
                            </m:mPr>
                            <m:mr>
                              <m:e>
                                <m:m>
                                  <m:mPr>
                                    <m:mcs>
                                      <m:mc>
                                        <m:mcPr>
                                          <m:count m:val="2"/>
                                          <m:mcJc m:val="center"/>
                                        </m:mcPr>
                                      </m:mc>
                                    </m:mcs>
                                    <m:ctrlPr>
                                      <a:rPr lang="en-GB" sz="1400" i="1" smtClean="0">
                                        <a:latin typeface="Cambria Math"/>
                                      </a:rPr>
                                    </m:ctrlPr>
                                  </m:mPr>
                                  <m:mr>
                                    <m:e>
                                      <m:r>
                                        <m:rPr>
                                          <m:brk m:alnAt="7"/>
                                        </m:rPr>
                                        <a:rPr lang="en-GB" sz="1400" b="0" i="1" smtClean="0">
                                          <a:latin typeface="Cambria Math"/>
                                        </a:rPr>
                                        <m:t>3</m:t>
                                      </m:r>
                                    </m:e>
                                    <m:e>
                                      <m:r>
                                        <a:rPr lang="en-GB" sz="1400" b="0" i="1" smtClean="0">
                                          <a:latin typeface="Cambria Math"/>
                                        </a:rPr>
                                        <m:t>7</m:t>
                                      </m:r>
                                    </m:e>
                                  </m:mr>
                                </m:m>
                              </m:e>
                            </m:mr>
                            <m:mr>
                              <m:e>
                                <m:m>
                                  <m:mPr>
                                    <m:mcs>
                                      <m:mc>
                                        <m:mcPr>
                                          <m:count m:val="2"/>
                                          <m:mcJc m:val="center"/>
                                        </m:mcPr>
                                      </m:mc>
                                    </m:mcs>
                                    <m:ctrlPr>
                                      <a:rPr lang="en-GB" sz="1400" i="1" smtClean="0">
                                        <a:latin typeface="Cambria Math"/>
                                      </a:rPr>
                                    </m:ctrlPr>
                                  </m:mPr>
                                  <m:mr>
                                    <m:e>
                                      <m:r>
                                        <m:rPr>
                                          <m:brk m:alnAt="7"/>
                                        </m:rPr>
                                        <a:rPr lang="en-GB" sz="1400" b="0" i="1" smtClean="0">
                                          <a:latin typeface="Cambria Math"/>
                                        </a:rPr>
                                        <m:t>−</m:t>
                                      </m:r>
                                      <m:r>
                                        <a:rPr lang="en-GB" sz="1400" b="0" i="1" smtClean="0">
                                          <a:latin typeface="Cambria Math"/>
                                        </a:rPr>
                                        <m:t>2</m:t>
                                      </m:r>
                                    </m:e>
                                    <m:e>
                                      <m:r>
                                        <a:rPr lang="en-GB" sz="1400" b="0" i="1" smtClean="0">
                                          <a:latin typeface="Cambria Math"/>
                                        </a:rPr>
                                        <m:t>11</m:t>
                                      </m:r>
                                    </m:e>
                                  </m:mr>
                                </m:m>
                              </m:e>
                            </m:mr>
                          </m:m>
                        </m:e>
                      </m:d>
                    </m:oMath>
                  </m:oMathPara>
                </a14:m>
                <a:endParaRPr lang="en-GB" sz="1400" dirty="0"/>
              </a:p>
            </p:txBody>
          </p:sp>
        </mc:Choice>
        <mc:Fallback xmlns="">
          <p:sp>
            <p:nvSpPr>
              <p:cNvPr id="50" name="TextBox 49"/>
              <p:cNvSpPr txBox="1">
                <a:spLocks noRot="1" noChangeAspect="1" noMove="1" noResize="1" noEditPoints="1" noAdjustHandles="1" noChangeArrowheads="1" noChangeShapeType="1" noTextEdit="1"/>
              </p:cNvSpPr>
              <p:nvPr/>
            </p:nvSpPr>
            <p:spPr>
              <a:xfrm>
                <a:off x="5715000" y="4191000"/>
                <a:ext cx="968277" cy="450893"/>
              </a:xfrm>
              <a:prstGeom prst="rect">
                <a:avLst/>
              </a:prstGeom>
              <a:blipFill rotWithShape="1">
                <a:blip r:embed="rId15"/>
                <a:stretch>
                  <a:fillRect b="-2740"/>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51" name="TextBox 50"/>
              <p:cNvSpPr txBox="1"/>
              <p:nvPr/>
            </p:nvSpPr>
            <p:spPr>
              <a:xfrm>
                <a:off x="4876800" y="4191000"/>
                <a:ext cx="1067665" cy="450893"/>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d>
                        <m:dPr>
                          <m:begChr m:val="["/>
                          <m:endChr m:val="]"/>
                          <m:ctrlPr>
                            <a:rPr lang="en-GB" sz="1400" i="1" smtClean="0">
                              <a:latin typeface="Cambria Math"/>
                            </a:rPr>
                          </m:ctrlPr>
                        </m:dPr>
                        <m:e>
                          <m:m>
                            <m:mPr>
                              <m:mcs>
                                <m:mc>
                                  <m:mcPr>
                                    <m:count m:val="1"/>
                                    <m:mcJc m:val="center"/>
                                  </m:mcPr>
                                </m:mc>
                              </m:mcs>
                              <m:ctrlPr>
                                <a:rPr lang="en-GB" sz="1400" i="1" smtClean="0">
                                  <a:latin typeface="Cambria Math"/>
                                </a:rPr>
                              </m:ctrlPr>
                            </m:mPr>
                            <m:mr>
                              <m:e>
                                <m:m>
                                  <m:mPr>
                                    <m:mcs>
                                      <m:mc>
                                        <m:mcPr>
                                          <m:count m:val="2"/>
                                          <m:mcJc m:val="center"/>
                                        </m:mcPr>
                                      </m:mc>
                                    </m:mcs>
                                    <m:ctrlPr>
                                      <a:rPr lang="en-GB" sz="1400" i="1" smtClean="0">
                                        <a:latin typeface="Cambria Math"/>
                                      </a:rPr>
                                    </m:ctrlPr>
                                  </m:mPr>
                                  <m:mr>
                                    <m:e>
                                      <m:r>
                                        <m:rPr>
                                          <m:brk m:alnAt="7"/>
                                        </m:rPr>
                                        <a:rPr lang="en-GB" sz="1400" b="0" i="1" smtClean="0">
                                          <a:latin typeface="Cambria Math"/>
                                        </a:rPr>
                                        <m:t>1</m:t>
                                      </m:r>
                                      <m:r>
                                        <a:rPr lang="en-GB" sz="1400" b="0" i="1" smtClean="0">
                                          <a:latin typeface="Cambria Math"/>
                                        </a:rPr>
                                        <m:t>3</m:t>
                                      </m:r>
                                    </m:e>
                                    <m:e>
                                      <m:r>
                                        <m:rPr>
                                          <m:brk m:alnAt="7"/>
                                        </m:rPr>
                                        <a:rPr lang="en-GB" sz="1400" b="0" i="1" smtClean="0">
                                          <a:latin typeface="Cambria Math"/>
                                        </a:rPr>
                                        <m:t>−</m:t>
                                      </m:r>
                                      <m:r>
                                        <a:rPr lang="en-GB" sz="1400" b="0" i="1" smtClean="0">
                                          <a:latin typeface="Cambria Math"/>
                                        </a:rPr>
                                        <m:t>20</m:t>
                                      </m:r>
                                    </m:e>
                                  </m:mr>
                                </m:m>
                              </m:e>
                            </m:mr>
                            <m:mr>
                              <m:e>
                                <m:m>
                                  <m:mPr>
                                    <m:mcs>
                                      <m:mc>
                                        <m:mcPr>
                                          <m:count m:val="2"/>
                                          <m:mcJc m:val="center"/>
                                        </m:mcPr>
                                      </m:mc>
                                    </m:mcs>
                                    <m:ctrlPr>
                                      <a:rPr lang="en-GB" sz="1400" i="1" smtClean="0">
                                        <a:latin typeface="Cambria Math"/>
                                      </a:rPr>
                                    </m:ctrlPr>
                                  </m:mPr>
                                  <m:mr>
                                    <m:e>
                                      <m:r>
                                        <m:rPr>
                                          <m:brk m:alnAt="7"/>
                                        </m:rPr>
                                        <a:rPr lang="en-GB" sz="1400" b="0" i="1" smtClean="0">
                                          <a:latin typeface="Cambria Math"/>
                                        </a:rPr>
                                        <m:t>2</m:t>
                                      </m:r>
                                    </m:e>
                                    <m:e>
                                      <m:r>
                                        <a:rPr lang="en-GB" sz="1400" b="0" i="1" smtClean="0">
                                          <a:latin typeface="Cambria Math"/>
                                        </a:rPr>
                                        <m:t>    6</m:t>
                                      </m:r>
                                    </m:e>
                                  </m:mr>
                                </m:m>
                              </m:e>
                            </m:mr>
                          </m:m>
                        </m:e>
                      </m:d>
                    </m:oMath>
                  </m:oMathPara>
                </a14:m>
                <a:endParaRPr lang="en-GB" sz="1400" dirty="0"/>
              </a:p>
            </p:txBody>
          </p:sp>
        </mc:Choice>
        <mc:Fallback xmlns="">
          <p:sp>
            <p:nvSpPr>
              <p:cNvPr id="51" name="TextBox 50"/>
              <p:cNvSpPr txBox="1">
                <a:spLocks noRot="1" noChangeAspect="1" noMove="1" noResize="1" noEditPoints="1" noAdjustHandles="1" noChangeArrowheads="1" noChangeShapeType="1" noTextEdit="1"/>
              </p:cNvSpPr>
              <p:nvPr/>
            </p:nvSpPr>
            <p:spPr>
              <a:xfrm>
                <a:off x="4876800" y="4191000"/>
                <a:ext cx="1067665" cy="450893"/>
              </a:xfrm>
              <a:prstGeom prst="rect">
                <a:avLst/>
              </a:prstGeom>
              <a:blipFill rotWithShape="1">
                <a:blip r:embed="rId16"/>
                <a:stretch>
                  <a:fillRect b="-1370"/>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52" name="TextBox 51"/>
              <p:cNvSpPr txBox="1"/>
              <p:nvPr/>
            </p:nvSpPr>
            <p:spPr>
              <a:xfrm>
                <a:off x="4876800" y="4876800"/>
                <a:ext cx="1758174" cy="276999"/>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d>
                        <m:dPr>
                          <m:ctrlPr>
                            <a:rPr lang="en-GB" sz="1200" b="0" i="1" smtClean="0">
                              <a:latin typeface="Cambria Math"/>
                            </a:rPr>
                          </m:ctrlPr>
                        </m:dPr>
                        <m:e>
                          <m:r>
                            <a:rPr lang="en-GB" sz="1200" b="0" i="1" smtClean="0">
                              <a:latin typeface="Cambria Math"/>
                            </a:rPr>
                            <m:t>13</m:t>
                          </m:r>
                          <m:r>
                            <a:rPr lang="en-GB" sz="1200" b="0" i="1" smtClean="0">
                              <a:latin typeface="Cambria Math"/>
                              <a:ea typeface="Cambria Math"/>
                            </a:rPr>
                            <m:t>×3</m:t>
                          </m:r>
                        </m:e>
                      </m:d>
                      <m:r>
                        <a:rPr lang="en-GB" sz="1200" b="0" i="1" smtClean="0">
                          <a:latin typeface="Cambria Math"/>
                          <a:ea typeface="Cambria Math"/>
                        </a:rPr>
                        <m:t>+(−20×−2)</m:t>
                      </m:r>
                    </m:oMath>
                  </m:oMathPara>
                </a14:m>
                <a:endParaRPr lang="en-GB" sz="1200" dirty="0"/>
              </a:p>
            </p:txBody>
          </p:sp>
        </mc:Choice>
        <mc:Fallback xmlns="">
          <p:sp>
            <p:nvSpPr>
              <p:cNvPr id="52" name="TextBox 51"/>
              <p:cNvSpPr txBox="1">
                <a:spLocks noRot="1" noChangeAspect="1" noMove="1" noResize="1" noEditPoints="1" noAdjustHandles="1" noChangeArrowheads="1" noChangeShapeType="1" noTextEdit="1"/>
              </p:cNvSpPr>
              <p:nvPr/>
            </p:nvSpPr>
            <p:spPr>
              <a:xfrm>
                <a:off x="4876800" y="4876800"/>
                <a:ext cx="1758174" cy="276999"/>
              </a:xfrm>
              <a:prstGeom prst="rect">
                <a:avLst/>
              </a:prstGeom>
              <a:blipFill rotWithShape="1">
                <a:blip r:embed="rId17"/>
                <a:stretch>
                  <a:fillRect b="-8889"/>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53" name="TextBox 52"/>
              <p:cNvSpPr txBox="1"/>
              <p:nvPr/>
            </p:nvSpPr>
            <p:spPr>
              <a:xfrm>
                <a:off x="6705600" y="4876800"/>
                <a:ext cx="1727717" cy="276999"/>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d>
                        <m:dPr>
                          <m:ctrlPr>
                            <a:rPr lang="en-GB" sz="1200" b="0" i="1" smtClean="0">
                              <a:latin typeface="Cambria Math"/>
                            </a:rPr>
                          </m:ctrlPr>
                        </m:dPr>
                        <m:e>
                          <m:r>
                            <a:rPr lang="en-GB" sz="1200" b="0" i="1" smtClean="0">
                              <a:latin typeface="Cambria Math"/>
                            </a:rPr>
                            <m:t>13</m:t>
                          </m:r>
                          <m:r>
                            <a:rPr lang="en-GB" sz="1200" b="0" i="1" smtClean="0">
                              <a:latin typeface="Cambria Math"/>
                              <a:ea typeface="Cambria Math"/>
                            </a:rPr>
                            <m:t>×7</m:t>
                          </m:r>
                        </m:e>
                      </m:d>
                      <m:r>
                        <a:rPr lang="en-GB" sz="1200" b="0" i="1" smtClean="0">
                          <a:latin typeface="Cambria Math"/>
                          <a:ea typeface="Cambria Math"/>
                        </a:rPr>
                        <m:t>+(−20×11)</m:t>
                      </m:r>
                    </m:oMath>
                  </m:oMathPara>
                </a14:m>
                <a:endParaRPr lang="en-GB" sz="1200" dirty="0"/>
              </a:p>
            </p:txBody>
          </p:sp>
        </mc:Choice>
        <mc:Fallback xmlns="">
          <p:sp>
            <p:nvSpPr>
              <p:cNvPr id="53" name="TextBox 52"/>
              <p:cNvSpPr txBox="1">
                <a:spLocks noRot="1" noChangeAspect="1" noMove="1" noResize="1" noEditPoints="1" noAdjustHandles="1" noChangeArrowheads="1" noChangeShapeType="1" noTextEdit="1"/>
              </p:cNvSpPr>
              <p:nvPr/>
            </p:nvSpPr>
            <p:spPr>
              <a:xfrm>
                <a:off x="6705600" y="4876800"/>
                <a:ext cx="1727717" cy="276999"/>
              </a:xfrm>
              <a:prstGeom prst="rect">
                <a:avLst/>
              </a:prstGeom>
              <a:blipFill rotWithShape="1">
                <a:blip r:embed="rId18"/>
                <a:stretch>
                  <a:fillRect b="-8889"/>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54" name="TextBox 53"/>
              <p:cNvSpPr txBox="1"/>
              <p:nvPr/>
            </p:nvSpPr>
            <p:spPr>
              <a:xfrm>
                <a:off x="4953000" y="5181600"/>
                <a:ext cx="1472839" cy="276999"/>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d>
                        <m:dPr>
                          <m:ctrlPr>
                            <a:rPr lang="en-GB" sz="1200" b="0" i="1" smtClean="0">
                              <a:latin typeface="Cambria Math"/>
                            </a:rPr>
                          </m:ctrlPr>
                        </m:dPr>
                        <m:e>
                          <m:r>
                            <a:rPr lang="en-GB" sz="1200" b="0" i="1" smtClean="0">
                              <a:latin typeface="Cambria Math"/>
                            </a:rPr>
                            <m:t>2</m:t>
                          </m:r>
                          <m:r>
                            <a:rPr lang="en-GB" sz="1200" b="0" i="1" smtClean="0">
                              <a:latin typeface="Cambria Math"/>
                              <a:ea typeface="Cambria Math"/>
                            </a:rPr>
                            <m:t>×3</m:t>
                          </m:r>
                        </m:e>
                      </m:d>
                      <m:r>
                        <a:rPr lang="en-GB" sz="1200" b="0" i="1" smtClean="0">
                          <a:latin typeface="Cambria Math"/>
                          <a:ea typeface="Cambria Math"/>
                        </a:rPr>
                        <m:t>+(6×−2)</m:t>
                      </m:r>
                    </m:oMath>
                  </m:oMathPara>
                </a14:m>
                <a:endParaRPr lang="en-GB" sz="1200" dirty="0"/>
              </a:p>
            </p:txBody>
          </p:sp>
        </mc:Choice>
        <mc:Fallback xmlns="">
          <p:sp>
            <p:nvSpPr>
              <p:cNvPr id="54" name="TextBox 53"/>
              <p:cNvSpPr txBox="1">
                <a:spLocks noRot="1" noChangeAspect="1" noMove="1" noResize="1" noEditPoints="1" noAdjustHandles="1" noChangeArrowheads="1" noChangeShapeType="1" noTextEdit="1"/>
              </p:cNvSpPr>
              <p:nvPr/>
            </p:nvSpPr>
            <p:spPr>
              <a:xfrm>
                <a:off x="4953000" y="5181600"/>
                <a:ext cx="1472839" cy="276999"/>
              </a:xfrm>
              <a:prstGeom prst="rect">
                <a:avLst/>
              </a:prstGeom>
              <a:blipFill rotWithShape="1">
                <a:blip r:embed="rId19"/>
                <a:stretch>
                  <a:fillRect b="-8889"/>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55" name="TextBox 54"/>
              <p:cNvSpPr txBox="1"/>
              <p:nvPr/>
            </p:nvSpPr>
            <p:spPr>
              <a:xfrm>
                <a:off x="6781800" y="5181600"/>
                <a:ext cx="1442383" cy="276999"/>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d>
                        <m:dPr>
                          <m:ctrlPr>
                            <a:rPr lang="en-GB" sz="1200" b="0" i="1" smtClean="0">
                              <a:latin typeface="Cambria Math"/>
                            </a:rPr>
                          </m:ctrlPr>
                        </m:dPr>
                        <m:e>
                          <m:r>
                            <a:rPr lang="en-GB" sz="1200" b="0" i="1" smtClean="0">
                              <a:latin typeface="Cambria Math"/>
                            </a:rPr>
                            <m:t>2</m:t>
                          </m:r>
                          <m:r>
                            <a:rPr lang="en-GB" sz="1200" b="0" i="1" smtClean="0">
                              <a:latin typeface="Cambria Math"/>
                              <a:ea typeface="Cambria Math"/>
                            </a:rPr>
                            <m:t>×7</m:t>
                          </m:r>
                        </m:e>
                      </m:d>
                      <m:r>
                        <a:rPr lang="en-GB" sz="1200" b="0" i="1" smtClean="0">
                          <a:latin typeface="Cambria Math"/>
                          <a:ea typeface="Cambria Math"/>
                        </a:rPr>
                        <m:t>+(6×11)</m:t>
                      </m:r>
                    </m:oMath>
                  </m:oMathPara>
                </a14:m>
                <a:endParaRPr lang="en-GB" sz="1200" dirty="0"/>
              </a:p>
            </p:txBody>
          </p:sp>
        </mc:Choice>
        <mc:Fallback xmlns="">
          <p:sp>
            <p:nvSpPr>
              <p:cNvPr id="55" name="TextBox 54"/>
              <p:cNvSpPr txBox="1">
                <a:spLocks noRot="1" noChangeAspect="1" noMove="1" noResize="1" noEditPoints="1" noAdjustHandles="1" noChangeArrowheads="1" noChangeShapeType="1" noTextEdit="1"/>
              </p:cNvSpPr>
              <p:nvPr/>
            </p:nvSpPr>
            <p:spPr>
              <a:xfrm>
                <a:off x="6781800" y="5181600"/>
                <a:ext cx="1442383" cy="276999"/>
              </a:xfrm>
              <a:prstGeom prst="rect">
                <a:avLst/>
              </a:prstGeom>
              <a:blipFill rotWithShape="1">
                <a:blip r:embed="rId20"/>
                <a:stretch>
                  <a:fillRect b="-8889"/>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56" name="TextBox 55"/>
              <p:cNvSpPr txBox="1"/>
              <p:nvPr/>
            </p:nvSpPr>
            <p:spPr>
              <a:xfrm>
                <a:off x="4885944" y="5660136"/>
                <a:ext cx="1351588" cy="451598"/>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400" b="0" i="1" smtClean="0">
                          <a:latin typeface="Cambria Math"/>
                        </a:rPr>
                        <m:t>=</m:t>
                      </m:r>
                      <m:d>
                        <m:dPr>
                          <m:begChr m:val="["/>
                          <m:endChr m:val="]"/>
                          <m:ctrlPr>
                            <a:rPr lang="en-GB" sz="1400" i="1" smtClean="0">
                              <a:latin typeface="Cambria Math"/>
                            </a:rPr>
                          </m:ctrlPr>
                        </m:dPr>
                        <m:e>
                          <m:m>
                            <m:mPr>
                              <m:mcs>
                                <m:mc>
                                  <m:mcPr>
                                    <m:count m:val="1"/>
                                    <m:mcJc m:val="center"/>
                                  </m:mcPr>
                                </m:mc>
                              </m:mcs>
                              <m:ctrlPr>
                                <a:rPr lang="en-GB" sz="1400" i="1" smtClean="0">
                                  <a:latin typeface="Cambria Math"/>
                                </a:rPr>
                              </m:ctrlPr>
                            </m:mPr>
                            <m:mr>
                              <m:e>
                                <m:m>
                                  <m:mPr>
                                    <m:mcs>
                                      <m:mc>
                                        <m:mcPr>
                                          <m:count m:val="2"/>
                                          <m:mcJc m:val="center"/>
                                        </m:mcPr>
                                      </m:mc>
                                    </m:mcs>
                                    <m:ctrlPr>
                                      <a:rPr lang="en-GB" sz="1400" i="1" smtClean="0">
                                        <a:latin typeface="Cambria Math"/>
                                      </a:rPr>
                                    </m:ctrlPr>
                                  </m:mPr>
                                  <m:mr>
                                    <m:e>
                                      <m:r>
                                        <a:rPr lang="en-GB" sz="1400" b="0" i="1" smtClean="0">
                                          <a:latin typeface="Cambria Math"/>
                                        </a:rPr>
                                        <m:t>79</m:t>
                                      </m:r>
                                    </m:e>
                                    <m:e>
                                      <m:r>
                                        <m:rPr>
                                          <m:brk m:alnAt="7"/>
                                        </m:rPr>
                                        <a:rPr lang="en-GB" sz="1400" b="0" i="1" smtClean="0">
                                          <a:latin typeface="Cambria Math"/>
                                        </a:rPr>
                                        <m:t>−</m:t>
                                      </m:r>
                                      <m:r>
                                        <a:rPr lang="en-GB" sz="1400" b="0" i="1" smtClean="0">
                                          <a:latin typeface="Cambria Math"/>
                                        </a:rPr>
                                        <m:t>129</m:t>
                                      </m:r>
                                    </m:e>
                                  </m:mr>
                                </m:m>
                              </m:e>
                            </m:mr>
                            <m:mr>
                              <m:e>
                                <m:m>
                                  <m:mPr>
                                    <m:mcs>
                                      <m:mc>
                                        <m:mcPr>
                                          <m:count m:val="2"/>
                                          <m:mcJc m:val="center"/>
                                        </m:mcPr>
                                      </m:mc>
                                    </m:mcs>
                                    <m:ctrlPr>
                                      <a:rPr lang="en-GB" sz="1400" i="1" smtClean="0">
                                        <a:latin typeface="Cambria Math"/>
                                      </a:rPr>
                                    </m:ctrlPr>
                                  </m:mPr>
                                  <m:mr>
                                    <m:e>
                                      <m:r>
                                        <a:rPr lang="en-GB" sz="1400" b="0" i="1" smtClean="0">
                                          <a:latin typeface="Cambria Math"/>
                                        </a:rPr>
                                        <m:t>−6</m:t>
                                      </m:r>
                                    </m:e>
                                    <m:e>
                                      <m:r>
                                        <a:rPr lang="en-GB" sz="1400" b="0" i="1" smtClean="0">
                                          <a:latin typeface="Cambria Math"/>
                                        </a:rPr>
                                        <m:t>    70</m:t>
                                      </m:r>
                                    </m:e>
                                  </m:mr>
                                </m:m>
                              </m:e>
                            </m:mr>
                          </m:m>
                        </m:e>
                      </m:d>
                    </m:oMath>
                  </m:oMathPara>
                </a14:m>
                <a:endParaRPr lang="en-GB" sz="1400" dirty="0"/>
              </a:p>
            </p:txBody>
          </p:sp>
        </mc:Choice>
        <mc:Fallback xmlns="">
          <p:sp>
            <p:nvSpPr>
              <p:cNvPr id="56" name="TextBox 55"/>
              <p:cNvSpPr txBox="1">
                <a:spLocks noRot="1" noChangeAspect="1" noMove="1" noResize="1" noEditPoints="1" noAdjustHandles="1" noChangeArrowheads="1" noChangeShapeType="1" noTextEdit="1"/>
              </p:cNvSpPr>
              <p:nvPr/>
            </p:nvSpPr>
            <p:spPr>
              <a:xfrm>
                <a:off x="4885944" y="5660136"/>
                <a:ext cx="1351588" cy="451598"/>
              </a:xfrm>
              <a:prstGeom prst="rect">
                <a:avLst/>
              </a:prstGeom>
              <a:blipFill rotWithShape="1">
                <a:blip r:embed="rId21"/>
                <a:stretch>
                  <a:fillRect/>
                </a:stretch>
              </a:blipFill>
            </p:spPr>
            <p:txBody>
              <a:bodyPr/>
              <a:lstStyle/>
              <a:p>
                <a:r>
                  <a:rPr lang="en-GB">
                    <a:noFill/>
                  </a:rPr>
                  <a:t> </a:t>
                </a:r>
              </a:p>
            </p:txBody>
          </p:sp>
        </mc:Fallback>
      </mc:AlternateContent>
      <p:sp>
        <p:nvSpPr>
          <p:cNvPr id="57" name="TextBox 56"/>
          <p:cNvSpPr txBox="1"/>
          <p:nvPr/>
        </p:nvSpPr>
        <p:spPr>
          <a:xfrm>
            <a:off x="4876800" y="6248400"/>
            <a:ext cx="3962400" cy="461665"/>
          </a:xfrm>
          <a:prstGeom prst="rect">
            <a:avLst/>
          </a:prstGeom>
          <a:noFill/>
        </p:spPr>
        <p:txBody>
          <a:bodyPr wrap="square" rtlCol="0">
            <a:spAutoFit/>
          </a:bodyPr>
          <a:lstStyle/>
          <a:p>
            <a:pPr algn="ctr"/>
            <a:r>
              <a:rPr lang="en-GB" sz="1200" dirty="0" smtClean="0">
                <a:solidFill>
                  <a:srgbClr val="FF0000"/>
                </a:solidFill>
                <a:latin typeface="Comic Sans MS" panose="030F0702030302020204" pitchFamily="66" charset="0"/>
              </a:rPr>
              <a:t>This method then stuck and is the way matrix multiplication has been defined ever since!</a:t>
            </a:r>
            <a:endParaRPr lang="en-GB" sz="1200" dirty="0">
              <a:solidFill>
                <a:srgbClr val="FF0000"/>
              </a:solidFill>
              <a:latin typeface="Comic Sans MS" panose="030F0702030302020204" pitchFamily="66" charset="0"/>
            </a:endParaRPr>
          </a:p>
        </p:txBody>
      </p:sp>
      <p:sp>
        <p:nvSpPr>
          <p:cNvPr id="58" name="Oval 57"/>
          <p:cNvSpPr/>
          <p:nvPr/>
        </p:nvSpPr>
        <p:spPr>
          <a:xfrm>
            <a:off x="4998720" y="4187952"/>
            <a:ext cx="816864" cy="256032"/>
          </a:xfrm>
          <a:prstGeom prst="ellipse">
            <a:avLst/>
          </a:prstGeom>
          <a:noFill/>
          <a:ln>
            <a:solidFill>
              <a:srgbClr val="0000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9" name="Oval 58"/>
          <p:cNvSpPr/>
          <p:nvPr/>
        </p:nvSpPr>
        <p:spPr>
          <a:xfrm>
            <a:off x="5013960" y="4404360"/>
            <a:ext cx="816864" cy="256032"/>
          </a:xfrm>
          <a:prstGeom prst="ellipse">
            <a:avLst/>
          </a:prstGeom>
          <a:noFill/>
          <a:ln>
            <a:solidFill>
              <a:srgbClr val="0000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0" name="Oval 59"/>
          <p:cNvSpPr/>
          <p:nvPr/>
        </p:nvSpPr>
        <p:spPr>
          <a:xfrm>
            <a:off x="5867400" y="4172712"/>
            <a:ext cx="323088" cy="490728"/>
          </a:xfrm>
          <a:prstGeom prst="ellipse">
            <a:avLst/>
          </a:prstGeom>
          <a:noFill/>
          <a:ln>
            <a:solidFill>
              <a:srgbClr val="0000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1" name="Oval 60"/>
          <p:cNvSpPr/>
          <p:nvPr/>
        </p:nvSpPr>
        <p:spPr>
          <a:xfrm>
            <a:off x="6220968" y="4160520"/>
            <a:ext cx="323088" cy="490728"/>
          </a:xfrm>
          <a:prstGeom prst="ellipse">
            <a:avLst/>
          </a:prstGeom>
          <a:noFill/>
          <a:ln>
            <a:solidFill>
              <a:srgbClr val="0000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2" name="Rectangle 61"/>
          <p:cNvSpPr/>
          <p:nvPr/>
        </p:nvSpPr>
        <p:spPr>
          <a:xfrm>
            <a:off x="502920" y="5797296"/>
            <a:ext cx="1426464" cy="649224"/>
          </a:xfrm>
          <a:prstGeom prst="rect">
            <a:avLst/>
          </a:prstGeom>
          <a:noFill/>
          <a:ln w="41275">
            <a:solidFill>
              <a:srgbClr val="0000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3" name="Rectangle 62"/>
          <p:cNvSpPr/>
          <p:nvPr/>
        </p:nvSpPr>
        <p:spPr>
          <a:xfrm>
            <a:off x="4953000" y="5638800"/>
            <a:ext cx="1255776" cy="496824"/>
          </a:xfrm>
          <a:prstGeom prst="rect">
            <a:avLst/>
          </a:prstGeom>
          <a:noFill/>
          <a:ln w="41275">
            <a:solidFill>
              <a:srgbClr val="0000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5" name="Rectangle 64"/>
          <p:cNvSpPr/>
          <p:nvPr/>
        </p:nvSpPr>
        <p:spPr>
          <a:xfrm>
            <a:off x="5190744" y="2508504"/>
            <a:ext cx="944880" cy="573024"/>
          </a:xfrm>
          <a:prstGeom prst="rect">
            <a:avLst/>
          </a:prstGeom>
          <a:noFill/>
          <a:ln>
            <a:solidFill>
              <a:srgbClr val="0000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6" name="Rectangle 65"/>
          <p:cNvSpPr/>
          <p:nvPr/>
        </p:nvSpPr>
        <p:spPr>
          <a:xfrm>
            <a:off x="5205984" y="3282696"/>
            <a:ext cx="944880" cy="573024"/>
          </a:xfrm>
          <a:prstGeom prst="rect">
            <a:avLst/>
          </a:prstGeom>
          <a:noFill/>
          <a:ln>
            <a:solidFill>
              <a:srgbClr val="0000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67" name="Picture 4" descr="http://math.sduhsd.net/MathematiClub/Projects/Images/MatrixMultiplication.png"/>
          <p:cNvPicPr>
            <a:picLocks noChangeAspect="1" noChangeArrowheads="1"/>
          </p:cNvPicPr>
          <p:nvPr/>
        </p:nvPicPr>
        <p:blipFill>
          <a:blip r:embed="rId22" cstate="print">
            <a:extLst>
              <a:ext uri="{28A0092B-C50C-407E-A947-70E740481C1C}">
                <a14:useLocalDpi xmlns:a14="http://schemas.microsoft.com/office/drawing/2010/main" val="0"/>
              </a:ext>
            </a:extLst>
          </a:blip>
          <a:srcRect/>
          <a:stretch>
            <a:fillRect/>
          </a:stretch>
        </p:blipFill>
        <p:spPr bwMode="auto">
          <a:xfrm>
            <a:off x="7709263" y="102851"/>
            <a:ext cx="1317171" cy="12594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203924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4">
                                            <p:txEl>
                                              <p:pRg st="1" end="1"/>
                                            </p:txEl>
                                          </p:spTgt>
                                        </p:tgtEl>
                                        <p:attrNameLst>
                                          <p:attrName>style.visibility</p:attrName>
                                        </p:attrNameLst>
                                      </p:cBhvr>
                                      <p:to>
                                        <p:strVal val="visible"/>
                                      </p:to>
                                    </p:set>
                                    <p:animEffect transition="in" filter="blinds(horizontal)">
                                      <p:cBhvr>
                                        <p:cTn id="7" dur="500"/>
                                        <p:tgtEl>
                                          <p:spTgt spid="14">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5"/>
                                        </p:tgtEl>
                                        <p:attrNameLst>
                                          <p:attrName>style.visibility</p:attrName>
                                        </p:attrNameLst>
                                      </p:cBhvr>
                                      <p:to>
                                        <p:strVal val="visible"/>
                                      </p:to>
                                    </p:set>
                                    <p:animEffect transition="in" filter="blinds(horizontal)">
                                      <p:cBhvr>
                                        <p:cTn id="12" dur="500"/>
                                        <p:tgtEl>
                                          <p:spTgt spid="25"/>
                                        </p:tgtEl>
                                      </p:cBhvr>
                                    </p:animEffect>
                                  </p:childTnLst>
                                </p:cTn>
                              </p:par>
                              <p:par>
                                <p:cTn id="13" presetID="3" presetClass="entr" presetSubtype="10" fill="hold" grpId="0" nodeType="withEffect">
                                  <p:stCondLst>
                                    <p:cond delay="0"/>
                                  </p:stCondLst>
                                  <p:childTnLst>
                                    <p:set>
                                      <p:cBhvr>
                                        <p:cTn id="14" dur="1" fill="hold">
                                          <p:stCondLst>
                                            <p:cond delay="0"/>
                                          </p:stCondLst>
                                        </p:cTn>
                                        <p:tgtEl>
                                          <p:spTgt spid="26"/>
                                        </p:tgtEl>
                                        <p:attrNameLst>
                                          <p:attrName>style.visibility</p:attrName>
                                        </p:attrNameLst>
                                      </p:cBhvr>
                                      <p:to>
                                        <p:strVal val="visible"/>
                                      </p:to>
                                    </p:set>
                                    <p:animEffect transition="in" filter="blinds(horizontal)">
                                      <p:cBhvr>
                                        <p:cTn id="15" dur="500"/>
                                        <p:tgtEl>
                                          <p:spTgt spid="26"/>
                                        </p:tgtEl>
                                      </p:cBhvr>
                                    </p:animEffect>
                                  </p:childTnLst>
                                </p:cTn>
                              </p:par>
                            </p:childTnLst>
                          </p:cTn>
                        </p:par>
                      </p:childTnLst>
                    </p:cTn>
                  </p:par>
                  <p:par>
                    <p:cTn id="16" fill="hold">
                      <p:stCondLst>
                        <p:cond delay="indefinite"/>
                      </p:stCondLst>
                      <p:childTnLst>
                        <p:par>
                          <p:cTn id="17" fill="hold">
                            <p:stCondLst>
                              <p:cond delay="0"/>
                            </p:stCondLst>
                            <p:childTnLst>
                              <p:par>
                                <p:cTn id="18" presetID="3" presetClass="entr" presetSubtype="10" fill="hold" grpId="0" nodeType="clickEffect">
                                  <p:stCondLst>
                                    <p:cond delay="0"/>
                                  </p:stCondLst>
                                  <p:childTnLst>
                                    <p:set>
                                      <p:cBhvr>
                                        <p:cTn id="19" dur="1" fill="hold">
                                          <p:stCondLst>
                                            <p:cond delay="0"/>
                                          </p:stCondLst>
                                        </p:cTn>
                                        <p:tgtEl>
                                          <p:spTgt spid="23"/>
                                        </p:tgtEl>
                                        <p:attrNameLst>
                                          <p:attrName>style.visibility</p:attrName>
                                        </p:attrNameLst>
                                      </p:cBhvr>
                                      <p:to>
                                        <p:strVal val="visible"/>
                                      </p:to>
                                    </p:set>
                                    <p:animEffect transition="in" filter="blinds(horizontal)">
                                      <p:cBhvr>
                                        <p:cTn id="20" dur="500"/>
                                        <p:tgtEl>
                                          <p:spTgt spid="23"/>
                                        </p:tgtEl>
                                      </p:cBhvr>
                                    </p:animEffect>
                                  </p:childTnLst>
                                </p:cTn>
                              </p:par>
                              <p:par>
                                <p:cTn id="21" presetID="3" presetClass="entr" presetSubtype="10" fill="hold" grpId="0" nodeType="withEffect">
                                  <p:stCondLst>
                                    <p:cond delay="0"/>
                                  </p:stCondLst>
                                  <p:childTnLst>
                                    <p:set>
                                      <p:cBhvr>
                                        <p:cTn id="22" dur="1" fill="hold">
                                          <p:stCondLst>
                                            <p:cond delay="0"/>
                                          </p:stCondLst>
                                        </p:cTn>
                                        <p:tgtEl>
                                          <p:spTgt spid="24"/>
                                        </p:tgtEl>
                                        <p:attrNameLst>
                                          <p:attrName>style.visibility</p:attrName>
                                        </p:attrNameLst>
                                      </p:cBhvr>
                                      <p:to>
                                        <p:strVal val="visible"/>
                                      </p:to>
                                    </p:set>
                                    <p:animEffect transition="in" filter="blinds(horizontal)">
                                      <p:cBhvr>
                                        <p:cTn id="23" dur="500"/>
                                        <p:tgtEl>
                                          <p:spTgt spid="24"/>
                                        </p:tgtEl>
                                      </p:cBhvr>
                                    </p:animEffect>
                                  </p:childTnLst>
                                </p:cTn>
                              </p:par>
                            </p:childTnLst>
                          </p:cTn>
                        </p:par>
                      </p:childTnLst>
                    </p:cTn>
                  </p:par>
                  <p:par>
                    <p:cTn id="24" fill="hold">
                      <p:stCondLst>
                        <p:cond delay="indefinite"/>
                      </p:stCondLst>
                      <p:childTnLst>
                        <p:par>
                          <p:cTn id="25" fill="hold">
                            <p:stCondLst>
                              <p:cond delay="0"/>
                            </p:stCondLst>
                            <p:childTnLst>
                              <p:par>
                                <p:cTn id="26" presetID="3" presetClass="entr" presetSubtype="10" fill="hold" nodeType="clickEffect">
                                  <p:stCondLst>
                                    <p:cond delay="0"/>
                                  </p:stCondLst>
                                  <p:childTnLst>
                                    <p:set>
                                      <p:cBhvr>
                                        <p:cTn id="27" dur="1" fill="hold">
                                          <p:stCondLst>
                                            <p:cond delay="0"/>
                                          </p:stCondLst>
                                        </p:cTn>
                                        <p:tgtEl>
                                          <p:spTgt spid="27">
                                            <p:txEl>
                                              <p:pRg st="0" end="0"/>
                                            </p:txEl>
                                          </p:spTgt>
                                        </p:tgtEl>
                                        <p:attrNameLst>
                                          <p:attrName>style.visibility</p:attrName>
                                        </p:attrNameLst>
                                      </p:cBhvr>
                                      <p:to>
                                        <p:strVal val="visible"/>
                                      </p:to>
                                    </p:set>
                                    <p:animEffect transition="in" filter="blinds(horizontal)">
                                      <p:cBhvr>
                                        <p:cTn id="28" dur="500"/>
                                        <p:tgtEl>
                                          <p:spTgt spid="27">
                                            <p:txEl>
                                              <p:pRg st="0" end="0"/>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3" presetClass="entr" presetSubtype="10" fill="hold" nodeType="clickEffect">
                                  <p:stCondLst>
                                    <p:cond delay="0"/>
                                  </p:stCondLst>
                                  <p:childTnLst>
                                    <p:set>
                                      <p:cBhvr>
                                        <p:cTn id="32" dur="1" fill="hold">
                                          <p:stCondLst>
                                            <p:cond delay="0"/>
                                          </p:stCondLst>
                                        </p:cTn>
                                        <p:tgtEl>
                                          <p:spTgt spid="27">
                                            <p:txEl>
                                              <p:pRg st="2" end="2"/>
                                            </p:txEl>
                                          </p:spTgt>
                                        </p:tgtEl>
                                        <p:attrNameLst>
                                          <p:attrName>style.visibility</p:attrName>
                                        </p:attrNameLst>
                                      </p:cBhvr>
                                      <p:to>
                                        <p:strVal val="visible"/>
                                      </p:to>
                                    </p:set>
                                    <p:animEffect transition="in" filter="blinds(horizontal)">
                                      <p:cBhvr>
                                        <p:cTn id="33" dur="500"/>
                                        <p:tgtEl>
                                          <p:spTgt spid="27">
                                            <p:txEl>
                                              <p:pRg st="2" end="2"/>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3" presetClass="entr" presetSubtype="10" fill="hold" nodeType="clickEffect">
                                  <p:stCondLst>
                                    <p:cond delay="0"/>
                                  </p:stCondLst>
                                  <p:childTnLst>
                                    <p:set>
                                      <p:cBhvr>
                                        <p:cTn id="37" dur="1" fill="hold">
                                          <p:stCondLst>
                                            <p:cond delay="0"/>
                                          </p:stCondLst>
                                        </p:cTn>
                                        <p:tgtEl>
                                          <p:spTgt spid="27">
                                            <p:txEl>
                                              <p:pRg st="4" end="4"/>
                                            </p:txEl>
                                          </p:spTgt>
                                        </p:tgtEl>
                                        <p:attrNameLst>
                                          <p:attrName>style.visibility</p:attrName>
                                        </p:attrNameLst>
                                      </p:cBhvr>
                                      <p:to>
                                        <p:strVal val="visible"/>
                                      </p:to>
                                    </p:set>
                                    <p:animEffect transition="in" filter="blinds(horizontal)">
                                      <p:cBhvr>
                                        <p:cTn id="38" dur="500"/>
                                        <p:tgtEl>
                                          <p:spTgt spid="27">
                                            <p:txEl>
                                              <p:pRg st="4" end="4"/>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3" presetClass="entr" presetSubtype="10" fill="hold" grpId="0" nodeType="clickEffect">
                                  <p:stCondLst>
                                    <p:cond delay="0"/>
                                  </p:stCondLst>
                                  <p:childTnLst>
                                    <p:set>
                                      <p:cBhvr>
                                        <p:cTn id="42" dur="1" fill="hold">
                                          <p:stCondLst>
                                            <p:cond delay="0"/>
                                          </p:stCondLst>
                                        </p:cTn>
                                        <p:tgtEl>
                                          <p:spTgt spid="32"/>
                                        </p:tgtEl>
                                        <p:attrNameLst>
                                          <p:attrName>style.visibility</p:attrName>
                                        </p:attrNameLst>
                                      </p:cBhvr>
                                      <p:to>
                                        <p:strVal val="visible"/>
                                      </p:to>
                                    </p:set>
                                    <p:animEffect transition="in" filter="blinds(horizontal)">
                                      <p:cBhvr>
                                        <p:cTn id="43" dur="500"/>
                                        <p:tgtEl>
                                          <p:spTgt spid="32"/>
                                        </p:tgtEl>
                                      </p:cBhvr>
                                    </p:animEffect>
                                  </p:childTnLst>
                                </p:cTn>
                              </p:par>
                            </p:childTnLst>
                          </p:cTn>
                        </p:par>
                      </p:childTnLst>
                    </p:cTn>
                  </p:par>
                  <p:par>
                    <p:cTn id="44" fill="hold">
                      <p:stCondLst>
                        <p:cond delay="indefinite"/>
                      </p:stCondLst>
                      <p:childTnLst>
                        <p:par>
                          <p:cTn id="45" fill="hold">
                            <p:stCondLst>
                              <p:cond delay="0"/>
                            </p:stCondLst>
                            <p:childTnLst>
                              <p:par>
                                <p:cTn id="46" presetID="3" presetClass="entr" presetSubtype="10" fill="hold" grpId="0" nodeType="clickEffect">
                                  <p:stCondLst>
                                    <p:cond delay="0"/>
                                  </p:stCondLst>
                                  <p:childTnLst>
                                    <p:set>
                                      <p:cBhvr>
                                        <p:cTn id="47" dur="1" fill="hold">
                                          <p:stCondLst>
                                            <p:cond delay="0"/>
                                          </p:stCondLst>
                                        </p:cTn>
                                        <p:tgtEl>
                                          <p:spTgt spid="28"/>
                                        </p:tgtEl>
                                        <p:attrNameLst>
                                          <p:attrName>style.visibility</p:attrName>
                                        </p:attrNameLst>
                                      </p:cBhvr>
                                      <p:to>
                                        <p:strVal val="visible"/>
                                      </p:to>
                                    </p:set>
                                    <p:animEffect transition="in" filter="blinds(horizontal)">
                                      <p:cBhvr>
                                        <p:cTn id="48" dur="500"/>
                                        <p:tgtEl>
                                          <p:spTgt spid="28"/>
                                        </p:tgtEl>
                                      </p:cBhvr>
                                    </p:animEffect>
                                  </p:childTnLst>
                                </p:cTn>
                              </p:par>
                            </p:childTnLst>
                          </p:cTn>
                        </p:par>
                      </p:childTnLst>
                    </p:cTn>
                  </p:par>
                  <p:par>
                    <p:cTn id="49" fill="hold">
                      <p:stCondLst>
                        <p:cond delay="indefinite"/>
                      </p:stCondLst>
                      <p:childTnLst>
                        <p:par>
                          <p:cTn id="50" fill="hold">
                            <p:stCondLst>
                              <p:cond delay="0"/>
                            </p:stCondLst>
                            <p:childTnLst>
                              <p:par>
                                <p:cTn id="51" presetID="3" presetClass="entr" presetSubtype="10" fill="hold" grpId="0" nodeType="clickEffect">
                                  <p:stCondLst>
                                    <p:cond delay="0"/>
                                  </p:stCondLst>
                                  <p:childTnLst>
                                    <p:set>
                                      <p:cBhvr>
                                        <p:cTn id="52" dur="1" fill="hold">
                                          <p:stCondLst>
                                            <p:cond delay="0"/>
                                          </p:stCondLst>
                                        </p:cTn>
                                        <p:tgtEl>
                                          <p:spTgt spid="29"/>
                                        </p:tgtEl>
                                        <p:attrNameLst>
                                          <p:attrName>style.visibility</p:attrName>
                                        </p:attrNameLst>
                                      </p:cBhvr>
                                      <p:to>
                                        <p:strVal val="visible"/>
                                      </p:to>
                                    </p:set>
                                    <p:animEffect transition="in" filter="blinds(horizontal)">
                                      <p:cBhvr>
                                        <p:cTn id="53" dur="500"/>
                                        <p:tgtEl>
                                          <p:spTgt spid="29"/>
                                        </p:tgtEl>
                                      </p:cBhvr>
                                    </p:animEffect>
                                  </p:childTnLst>
                                </p:cTn>
                              </p:par>
                            </p:childTnLst>
                          </p:cTn>
                        </p:par>
                      </p:childTnLst>
                    </p:cTn>
                  </p:par>
                  <p:par>
                    <p:cTn id="54" fill="hold">
                      <p:stCondLst>
                        <p:cond delay="indefinite"/>
                      </p:stCondLst>
                      <p:childTnLst>
                        <p:par>
                          <p:cTn id="55" fill="hold">
                            <p:stCondLst>
                              <p:cond delay="0"/>
                            </p:stCondLst>
                            <p:childTnLst>
                              <p:par>
                                <p:cTn id="56" presetID="3" presetClass="entr" presetSubtype="10" fill="hold" grpId="0" nodeType="clickEffect">
                                  <p:stCondLst>
                                    <p:cond delay="0"/>
                                  </p:stCondLst>
                                  <p:childTnLst>
                                    <p:set>
                                      <p:cBhvr>
                                        <p:cTn id="57" dur="1" fill="hold">
                                          <p:stCondLst>
                                            <p:cond delay="0"/>
                                          </p:stCondLst>
                                        </p:cTn>
                                        <p:tgtEl>
                                          <p:spTgt spid="33"/>
                                        </p:tgtEl>
                                        <p:attrNameLst>
                                          <p:attrName>style.visibility</p:attrName>
                                        </p:attrNameLst>
                                      </p:cBhvr>
                                      <p:to>
                                        <p:strVal val="visible"/>
                                      </p:to>
                                    </p:set>
                                    <p:animEffect transition="in" filter="blinds(horizontal)">
                                      <p:cBhvr>
                                        <p:cTn id="58" dur="500"/>
                                        <p:tgtEl>
                                          <p:spTgt spid="33"/>
                                        </p:tgtEl>
                                      </p:cBhvr>
                                    </p:animEffect>
                                  </p:childTnLst>
                                </p:cTn>
                              </p:par>
                            </p:childTnLst>
                          </p:cTn>
                        </p:par>
                      </p:childTnLst>
                    </p:cTn>
                  </p:par>
                  <p:par>
                    <p:cTn id="59" fill="hold">
                      <p:stCondLst>
                        <p:cond delay="indefinite"/>
                      </p:stCondLst>
                      <p:childTnLst>
                        <p:par>
                          <p:cTn id="60" fill="hold">
                            <p:stCondLst>
                              <p:cond delay="0"/>
                            </p:stCondLst>
                            <p:childTnLst>
                              <p:par>
                                <p:cTn id="61" presetID="3" presetClass="entr" presetSubtype="10" fill="hold" grpId="0" nodeType="clickEffect">
                                  <p:stCondLst>
                                    <p:cond delay="0"/>
                                  </p:stCondLst>
                                  <p:childTnLst>
                                    <p:set>
                                      <p:cBhvr>
                                        <p:cTn id="62" dur="1" fill="hold">
                                          <p:stCondLst>
                                            <p:cond delay="0"/>
                                          </p:stCondLst>
                                        </p:cTn>
                                        <p:tgtEl>
                                          <p:spTgt spid="36"/>
                                        </p:tgtEl>
                                        <p:attrNameLst>
                                          <p:attrName>style.visibility</p:attrName>
                                        </p:attrNameLst>
                                      </p:cBhvr>
                                      <p:to>
                                        <p:strVal val="visible"/>
                                      </p:to>
                                    </p:set>
                                    <p:animEffect transition="in" filter="blinds(horizontal)">
                                      <p:cBhvr>
                                        <p:cTn id="63" dur="500"/>
                                        <p:tgtEl>
                                          <p:spTgt spid="36"/>
                                        </p:tgtEl>
                                      </p:cBhvr>
                                    </p:animEffect>
                                  </p:childTnLst>
                                </p:cTn>
                              </p:par>
                              <p:par>
                                <p:cTn id="64" presetID="3" presetClass="entr" presetSubtype="10" fill="hold" grpId="0" nodeType="withEffect">
                                  <p:stCondLst>
                                    <p:cond delay="0"/>
                                  </p:stCondLst>
                                  <p:childTnLst>
                                    <p:set>
                                      <p:cBhvr>
                                        <p:cTn id="65" dur="1" fill="hold">
                                          <p:stCondLst>
                                            <p:cond delay="0"/>
                                          </p:stCondLst>
                                        </p:cTn>
                                        <p:tgtEl>
                                          <p:spTgt spid="34"/>
                                        </p:tgtEl>
                                        <p:attrNameLst>
                                          <p:attrName>style.visibility</p:attrName>
                                        </p:attrNameLst>
                                      </p:cBhvr>
                                      <p:to>
                                        <p:strVal val="visible"/>
                                      </p:to>
                                    </p:set>
                                    <p:animEffect transition="in" filter="blinds(horizontal)">
                                      <p:cBhvr>
                                        <p:cTn id="66" dur="500"/>
                                        <p:tgtEl>
                                          <p:spTgt spid="34"/>
                                        </p:tgtEl>
                                      </p:cBhvr>
                                    </p:animEffect>
                                  </p:childTnLst>
                                </p:cTn>
                              </p:par>
                            </p:childTnLst>
                          </p:cTn>
                        </p:par>
                      </p:childTnLst>
                    </p:cTn>
                  </p:par>
                  <p:par>
                    <p:cTn id="67" fill="hold">
                      <p:stCondLst>
                        <p:cond delay="indefinite"/>
                      </p:stCondLst>
                      <p:childTnLst>
                        <p:par>
                          <p:cTn id="68" fill="hold">
                            <p:stCondLst>
                              <p:cond delay="0"/>
                            </p:stCondLst>
                            <p:childTnLst>
                              <p:par>
                                <p:cTn id="69" presetID="3" presetClass="entr" presetSubtype="10" fill="hold" grpId="0" nodeType="clickEffect">
                                  <p:stCondLst>
                                    <p:cond delay="0"/>
                                  </p:stCondLst>
                                  <p:childTnLst>
                                    <p:set>
                                      <p:cBhvr>
                                        <p:cTn id="70" dur="1" fill="hold">
                                          <p:stCondLst>
                                            <p:cond delay="0"/>
                                          </p:stCondLst>
                                        </p:cTn>
                                        <p:tgtEl>
                                          <p:spTgt spid="35"/>
                                        </p:tgtEl>
                                        <p:attrNameLst>
                                          <p:attrName>style.visibility</p:attrName>
                                        </p:attrNameLst>
                                      </p:cBhvr>
                                      <p:to>
                                        <p:strVal val="visible"/>
                                      </p:to>
                                    </p:set>
                                    <p:animEffect transition="in" filter="blinds(horizontal)">
                                      <p:cBhvr>
                                        <p:cTn id="71" dur="500"/>
                                        <p:tgtEl>
                                          <p:spTgt spid="35"/>
                                        </p:tgtEl>
                                      </p:cBhvr>
                                    </p:animEffect>
                                  </p:childTnLst>
                                </p:cTn>
                              </p:par>
                              <p:par>
                                <p:cTn id="72" presetID="3" presetClass="entr" presetSubtype="10" fill="hold" grpId="0" nodeType="withEffect">
                                  <p:stCondLst>
                                    <p:cond delay="0"/>
                                  </p:stCondLst>
                                  <p:childTnLst>
                                    <p:set>
                                      <p:cBhvr>
                                        <p:cTn id="73" dur="1" fill="hold">
                                          <p:stCondLst>
                                            <p:cond delay="0"/>
                                          </p:stCondLst>
                                        </p:cTn>
                                        <p:tgtEl>
                                          <p:spTgt spid="37"/>
                                        </p:tgtEl>
                                        <p:attrNameLst>
                                          <p:attrName>style.visibility</p:attrName>
                                        </p:attrNameLst>
                                      </p:cBhvr>
                                      <p:to>
                                        <p:strVal val="visible"/>
                                      </p:to>
                                    </p:set>
                                    <p:animEffect transition="in" filter="blinds(horizontal)">
                                      <p:cBhvr>
                                        <p:cTn id="74" dur="500"/>
                                        <p:tgtEl>
                                          <p:spTgt spid="37"/>
                                        </p:tgtEl>
                                      </p:cBhvr>
                                    </p:animEffect>
                                  </p:childTnLst>
                                </p:cTn>
                              </p:par>
                            </p:childTnLst>
                          </p:cTn>
                        </p:par>
                      </p:childTnLst>
                    </p:cTn>
                  </p:par>
                  <p:par>
                    <p:cTn id="75" fill="hold">
                      <p:stCondLst>
                        <p:cond delay="indefinite"/>
                      </p:stCondLst>
                      <p:childTnLst>
                        <p:par>
                          <p:cTn id="76" fill="hold">
                            <p:stCondLst>
                              <p:cond delay="0"/>
                            </p:stCondLst>
                            <p:childTnLst>
                              <p:par>
                                <p:cTn id="77" presetID="3" presetClass="exit" presetSubtype="10" fill="hold" grpId="1" nodeType="clickEffect">
                                  <p:stCondLst>
                                    <p:cond delay="0"/>
                                  </p:stCondLst>
                                  <p:childTnLst>
                                    <p:animEffect transition="out" filter="blinds(horizontal)">
                                      <p:cBhvr>
                                        <p:cTn id="78" dur="500"/>
                                        <p:tgtEl>
                                          <p:spTgt spid="33"/>
                                        </p:tgtEl>
                                      </p:cBhvr>
                                    </p:animEffect>
                                    <p:set>
                                      <p:cBhvr>
                                        <p:cTn id="79" dur="1" fill="hold">
                                          <p:stCondLst>
                                            <p:cond delay="499"/>
                                          </p:stCondLst>
                                        </p:cTn>
                                        <p:tgtEl>
                                          <p:spTgt spid="33"/>
                                        </p:tgtEl>
                                        <p:attrNameLst>
                                          <p:attrName>style.visibility</p:attrName>
                                        </p:attrNameLst>
                                      </p:cBhvr>
                                      <p:to>
                                        <p:strVal val="hidden"/>
                                      </p:to>
                                    </p:set>
                                  </p:childTnLst>
                                </p:cTn>
                              </p:par>
                              <p:par>
                                <p:cTn id="80" presetID="3" presetClass="exit" presetSubtype="10" fill="hold" grpId="1" nodeType="withEffect">
                                  <p:stCondLst>
                                    <p:cond delay="0"/>
                                  </p:stCondLst>
                                  <p:childTnLst>
                                    <p:animEffect transition="out" filter="blinds(horizontal)">
                                      <p:cBhvr>
                                        <p:cTn id="81" dur="500"/>
                                        <p:tgtEl>
                                          <p:spTgt spid="36"/>
                                        </p:tgtEl>
                                      </p:cBhvr>
                                    </p:animEffect>
                                    <p:set>
                                      <p:cBhvr>
                                        <p:cTn id="82" dur="1" fill="hold">
                                          <p:stCondLst>
                                            <p:cond delay="499"/>
                                          </p:stCondLst>
                                        </p:cTn>
                                        <p:tgtEl>
                                          <p:spTgt spid="36"/>
                                        </p:tgtEl>
                                        <p:attrNameLst>
                                          <p:attrName>style.visibility</p:attrName>
                                        </p:attrNameLst>
                                      </p:cBhvr>
                                      <p:to>
                                        <p:strVal val="hidden"/>
                                      </p:to>
                                    </p:set>
                                  </p:childTnLst>
                                </p:cTn>
                              </p:par>
                              <p:par>
                                <p:cTn id="83" presetID="3" presetClass="exit" presetSubtype="10" fill="hold" grpId="1" nodeType="withEffect">
                                  <p:stCondLst>
                                    <p:cond delay="0"/>
                                  </p:stCondLst>
                                  <p:childTnLst>
                                    <p:animEffect transition="out" filter="blinds(horizontal)">
                                      <p:cBhvr>
                                        <p:cTn id="84" dur="500"/>
                                        <p:tgtEl>
                                          <p:spTgt spid="34"/>
                                        </p:tgtEl>
                                      </p:cBhvr>
                                    </p:animEffect>
                                    <p:set>
                                      <p:cBhvr>
                                        <p:cTn id="85" dur="1" fill="hold">
                                          <p:stCondLst>
                                            <p:cond delay="499"/>
                                          </p:stCondLst>
                                        </p:cTn>
                                        <p:tgtEl>
                                          <p:spTgt spid="34"/>
                                        </p:tgtEl>
                                        <p:attrNameLst>
                                          <p:attrName>style.visibility</p:attrName>
                                        </p:attrNameLst>
                                      </p:cBhvr>
                                      <p:to>
                                        <p:strVal val="hidden"/>
                                      </p:to>
                                    </p:set>
                                  </p:childTnLst>
                                </p:cTn>
                              </p:par>
                              <p:par>
                                <p:cTn id="86" presetID="3" presetClass="exit" presetSubtype="10" fill="hold" grpId="1" nodeType="withEffect">
                                  <p:stCondLst>
                                    <p:cond delay="0"/>
                                  </p:stCondLst>
                                  <p:childTnLst>
                                    <p:animEffect transition="out" filter="blinds(horizontal)">
                                      <p:cBhvr>
                                        <p:cTn id="87" dur="500"/>
                                        <p:tgtEl>
                                          <p:spTgt spid="35"/>
                                        </p:tgtEl>
                                      </p:cBhvr>
                                    </p:animEffect>
                                    <p:set>
                                      <p:cBhvr>
                                        <p:cTn id="88" dur="1" fill="hold">
                                          <p:stCondLst>
                                            <p:cond delay="499"/>
                                          </p:stCondLst>
                                        </p:cTn>
                                        <p:tgtEl>
                                          <p:spTgt spid="35"/>
                                        </p:tgtEl>
                                        <p:attrNameLst>
                                          <p:attrName>style.visibility</p:attrName>
                                        </p:attrNameLst>
                                      </p:cBhvr>
                                      <p:to>
                                        <p:strVal val="hidden"/>
                                      </p:to>
                                    </p:set>
                                  </p:childTnLst>
                                </p:cTn>
                              </p:par>
                              <p:par>
                                <p:cTn id="89" presetID="3" presetClass="exit" presetSubtype="10" fill="hold" grpId="1" nodeType="withEffect">
                                  <p:stCondLst>
                                    <p:cond delay="0"/>
                                  </p:stCondLst>
                                  <p:childTnLst>
                                    <p:animEffect transition="out" filter="blinds(horizontal)">
                                      <p:cBhvr>
                                        <p:cTn id="90" dur="500"/>
                                        <p:tgtEl>
                                          <p:spTgt spid="37"/>
                                        </p:tgtEl>
                                      </p:cBhvr>
                                    </p:animEffect>
                                    <p:set>
                                      <p:cBhvr>
                                        <p:cTn id="91" dur="1" fill="hold">
                                          <p:stCondLst>
                                            <p:cond delay="499"/>
                                          </p:stCondLst>
                                        </p:cTn>
                                        <p:tgtEl>
                                          <p:spTgt spid="37"/>
                                        </p:tgtEl>
                                        <p:attrNameLst>
                                          <p:attrName>style.visibility</p:attrName>
                                        </p:attrNameLst>
                                      </p:cBhvr>
                                      <p:to>
                                        <p:strVal val="hidden"/>
                                      </p:to>
                                    </p:set>
                                  </p:childTnLst>
                                </p:cTn>
                              </p:par>
                            </p:childTnLst>
                          </p:cTn>
                        </p:par>
                      </p:childTnLst>
                    </p:cTn>
                  </p:par>
                  <p:par>
                    <p:cTn id="92" fill="hold">
                      <p:stCondLst>
                        <p:cond delay="indefinite"/>
                      </p:stCondLst>
                      <p:childTnLst>
                        <p:par>
                          <p:cTn id="93" fill="hold">
                            <p:stCondLst>
                              <p:cond delay="0"/>
                            </p:stCondLst>
                            <p:childTnLst>
                              <p:par>
                                <p:cTn id="94" presetID="3" presetClass="entr" presetSubtype="10" fill="hold" grpId="0" nodeType="clickEffect">
                                  <p:stCondLst>
                                    <p:cond delay="0"/>
                                  </p:stCondLst>
                                  <p:childTnLst>
                                    <p:set>
                                      <p:cBhvr>
                                        <p:cTn id="95" dur="1" fill="hold">
                                          <p:stCondLst>
                                            <p:cond delay="0"/>
                                          </p:stCondLst>
                                        </p:cTn>
                                        <p:tgtEl>
                                          <p:spTgt spid="40"/>
                                        </p:tgtEl>
                                        <p:attrNameLst>
                                          <p:attrName>style.visibility</p:attrName>
                                        </p:attrNameLst>
                                      </p:cBhvr>
                                      <p:to>
                                        <p:strVal val="visible"/>
                                      </p:to>
                                    </p:set>
                                    <p:animEffect transition="in" filter="blinds(horizontal)">
                                      <p:cBhvr>
                                        <p:cTn id="96" dur="500"/>
                                        <p:tgtEl>
                                          <p:spTgt spid="40"/>
                                        </p:tgtEl>
                                      </p:cBhvr>
                                    </p:animEffect>
                                  </p:childTnLst>
                                </p:cTn>
                              </p:par>
                            </p:childTnLst>
                          </p:cTn>
                        </p:par>
                      </p:childTnLst>
                    </p:cTn>
                  </p:par>
                  <p:par>
                    <p:cTn id="97" fill="hold">
                      <p:stCondLst>
                        <p:cond delay="indefinite"/>
                      </p:stCondLst>
                      <p:childTnLst>
                        <p:par>
                          <p:cTn id="98" fill="hold">
                            <p:stCondLst>
                              <p:cond delay="0"/>
                            </p:stCondLst>
                            <p:childTnLst>
                              <p:par>
                                <p:cTn id="99" presetID="3" presetClass="entr" presetSubtype="10" fill="hold" grpId="0" nodeType="clickEffect">
                                  <p:stCondLst>
                                    <p:cond delay="0"/>
                                  </p:stCondLst>
                                  <p:childTnLst>
                                    <p:set>
                                      <p:cBhvr>
                                        <p:cTn id="100" dur="1" fill="hold">
                                          <p:stCondLst>
                                            <p:cond delay="0"/>
                                          </p:stCondLst>
                                        </p:cTn>
                                        <p:tgtEl>
                                          <p:spTgt spid="41"/>
                                        </p:tgtEl>
                                        <p:attrNameLst>
                                          <p:attrName>style.visibility</p:attrName>
                                        </p:attrNameLst>
                                      </p:cBhvr>
                                      <p:to>
                                        <p:strVal val="visible"/>
                                      </p:to>
                                    </p:set>
                                    <p:animEffect transition="in" filter="blinds(horizontal)">
                                      <p:cBhvr>
                                        <p:cTn id="101" dur="500"/>
                                        <p:tgtEl>
                                          <p:spTgt spid="41"/>
                                        </p:tgtEl>
                                      </p:cBhvr>
                                    </p:animEffect>
                                  </p:childTnLst>
                                </p:cTn>
                              </p:par>
                              <p:par>
                                <p:cTn id="102" presetID="3" presetClass="entr" presetSubtype="10" fill="hold" grpId="0" nodeType="withEffect">
                                  <p:stCondLst>
                                    <p:cond delay="0"/>
                                  </p:stCondLst>
                                  <p:childTnLst>
                                    <p:set>
                                      <p:cBhvr>
                                        <p:cTn id="103" dur="1" fill="hold">
                                          <p:stCondLst>
                                            <p:cond delay="0"/>
                                          </p:stCondLst>
                                        </p:cTn>
                                        <p:tgtEl>
                                          <p:spTgt spid="42"/>
                                        </p:tgtEl>
                                        <p:attrNameLst>
                                          <p:attrName>style.visibility</p:attrName>
                                        </p:attrNameLst>
                                      </p:cBhvr>
                                      <p:to>
                                        <p:strVal val="visible"/>
                                      </p:to>
                                    </p:set>
                                    <p:animEffect transition="in" filter="blinds(horizontal)">
                                      <p:cBhvr>
                                        <p:cTn id="104" dur="500"/>
                                        <p:tgtEl>
                                          <p:spTgt spid="42"/>
                                        </p:tgtEl>
                                      </p:cBhvr>
                                    </p:animEffect>
                                  </p:childTnLst>
                                </p:cTn>
                              </p:par>
                            </p:childTnLst>
                          </p:cTn>
                        </p:par>
                      </p:childTnLst>
                    </p:cTn>
                  </p:par>
                  <p:par>
                    <p:cTn id="105" fill="hold">
                      <p:stCondLst>
                        <p:cond delay="indefinite"/>
                      </p:stCondLst>
                      <p:childTnLst>
                        <p:par>
                          <p:cTn id="106" fill="hold">
                            <p:stCondLst>
                              <p:cond delay="0"/>
                            </p:stCondLst>
                            <p:childTnLst>
                              <p:par>
                                <p:cTn id="107" presetID="3" presetClass="entr" presetSubtype="10" fill="hold" grpId="0" nodeType="clickEffect">
                                  <p:stCondLst>
                                    <p:cond delay="0"/>
                                  </p:stCondLst>
                                  <p:childTnLst>
                                    <p:set>
                                      <p:cBhvr>
                                        <p:cTn id="108" dur="1" fill="hold">
                                          <p:stCondLst>
                                            <p:cond delay="0"/>
                                          </p:stCondLst>
                                        </p:cTn>
                                        <p:tgtEl>
                                          <p:spTgt spid="39"/>
                                        </p:tgtEl>
                                        <p:attrNameLst>
                                          <p:attrName>style.visibility</p:attrName>
                                        </p:attrNameLst>
                                      </p:cBhvr>
                                      <p:to>
                                        <p:strVal val="visible"/>
                                      </p:to>
                                    </p:set>
                                    <p:animEffect transition="in" filter="blinds(horizontal)">
                                      <p:cBhvr>
                                        <p:cTn id="109" dur="500"/>
                                        <p:tgtEl>
                                          <p:spTgt spid="39"/>
                                        </p:tgtEl>
                                      </p:cBhvr>
                                    </p:animEffect>
                                  </p:childTnLst>
                                </p:cTn>
                              </p:par>
                              <p:par>
                                <p:cTn id="110" presetID="3" presetClass="entr" presetSubtype="10" fill="hold" grpId="0" nodeType="withEffect">
                                  <p:stCondLst>
                                    <p:cond delay="0"/>
                                  </p:stCondLst>
                                  <p:childTnLst>
                                    <p:set>
                                      <p:cBhvr>
                                        <p:cTn id="111" dur="1" fill="hold">
                                          <p:stCondLst>
                                            <p:cond delay="0"/>
                                          </p:stCondLst>
                                        </p:cTn>
                                        <p:tgtEl>
                                          <p:spTgt spid="38"/>
                                        </p:tgtEl>
                                        <p:attrNameLst>
                                          <p:attrName>style.visibility</p:attrName>
                                        </p:attrNameLst>
                                      </p:cBhvr>
                                      <p:to>
                                        <p:strVal val="visible"/>
                                      </p:to>
                                    </p:set>
                                    <p:animEffect transition="in" filter="blinds(horizontal)">
                                      <p:cBhvr>
                                        <p:cTn id="112" dur="500"/>
                                        <p:tgtEl>
                                          <p:spTgt spid="38"/>
                                        </p:tgtEl>
                                      </p:cBhvr>
                                    </p:animEffect>
                                  </p:childTnLst>
                                </p:cTn>
                              </p:par>
                            </p:childTnLst>
                          </p:cTn>
                        </p:par>
                      </p:childTnLst>
                    </p:cTn>
                  </p:par>
                  <p:par>
                    <p:cTn id="113" fill="hold">
                      <p:stCondLst>
                        <p:cond delay="indefinite"/>
                      </p:stCondLst>
                      <p:childTnLst>
                        <p:par>
                          <p:cTn id="114" fill="hold">
                            <p:stCondLst>
                              <p:cond delay="0"/>
                            </p:stCondLst>
                            <p:childTnLst>
                              <p:par>
                                <p:cTn id="115" presetID="3" presetClass="exit" presetSubtype="10" fill="hold" grpId="1" nodeType="clickEffect">
                                  <p:stCondLst>
                                    <p:cond delay="0"/>
                                  </p:stCondLst>
                                  <p:childTnLst>
                                    <p:animEffect transition="out" filter="blinds(horizontal)">
                                      <p:cBhvr>
                                        <p:cTn id="116" dur="500"/>
                                        <p:tgtEl>
                                          <p:spTgt spid="40"/>
                                        </p:tgtEl>
                                      </p:cBhvr>
                                    </p:animEffect>
                                    <p:set>
                                      <p:cBhvr>
                                        <p:cTn id="117" dur="1" fill="hold">
                                          <p:stCondLst>
                                            <p:cond delay="499"/>
                                          </p:stCondLst>
                                        </p:cTn>
                                        <p:tgtEl>
                                          <p:spTgt spid="40"/>
                                        </p:tgtEl>
                                        <p:attrNameLst>
                                          <p:attrName>style.visibility</p:attrName>
                                        </p:attrNameLst>
                                      </p:cBhvr>
                                      <p:to>
                                        <p:strVal val="hidden"/>
                                      </p:to>
                                    </p:set>
                                  </p:childTnLst>
                                </p:cTn>
                              </p:par>
                              <p:par>
                                <p:cTn id="118" presetID="3" presetClass="exit" presetSubtype="10" fill="hold" grpId="1" nodeType="withEffect">
                                  <p:stCondLst>
                                    <p:cond delay="0"/>
                                  </p:stCondLst>
                                  <p:childTnLst>
                                    <p:animEffect transition="out" filter="blinds(horizontal)">
                                      <p:cBhvr>
                                        <p:cTn id="119" dur="500"/>
                                        <p:tgtEl>
                                          <p:spTgt spid="41"/>
                                        </p:tgtEl>
                                      </p:cBhvr>
                                    </p:animEffect>
                                    <p:set>
                                      <p:cBhvr>
                                        <p:cTn id="120" dur="1" fill="hold">
                                          <p:stCondLst>
                                            <p:cond delay="499"/>
                                          </p:stCondLst>
                                        </p:cTn>
                                        <p:tgtEl>
                                          <p:spTgt spid="41"/>
                                        </p:tgtEl>
                                        <p:attrNameLst>
                                          <p:attrName>style.visibility</p:attrName>
                                        </p:attrNameLst>
                                      </p:cBhvr>
                                      <p:to>
                                        <p:strVal val="hidden"/>
                                      </p:to>
                                    </p:set>
                                  </p:childTnLst>
                                </p:cTn>
                              </p:par>
                              <p:par>
                                <p:cTn id="121" presetID="3" presetClass="exit" presetSubtype="10" fill="hold" grpId="1" nodeType="withEffect">
                                  <p:stCondLst>
                                    <p:cond delay="0"/>
                                  </p:stCondLst>
                                  <p:childTnLst>
                                    <p:animEffect transition="out" filter="blinds(horizontal)">
                                      <p:cBhvr>
                                        <p:cTn id="122" dur="500"/>
                                        <p:tgtEl>
                                          <p:spTgt spid="42"/>
                                        </p:tgtEl>
                                      </p:cBhvr>
                                    </p:animEffect>
                                    <p:set>
                                      <p:cBhvr>
                                        <p:cTn id="123" dur="1" fill="hold">
                                          <p:stCondLst>
                                            <p:cond delay="499"/>
                                          </p:stCondLst>
                                        </p:cTn>
                                        <p:tgtEl>
                                          <p:spTgt spid="42"/>
                                        </p:tgtEl>
                                        <p:attrNameLst>
                                          <p:attrName>style.visibility</p:attrName>
                                        </p:attrNameLst>
                                      </p:cBhvr>
                                      <p:to>
                                        <p:strVal val="hidden"/>
                                      </p:to>
                                    </p:set>
                                  </p:childTnLst>
                                </p:cTn>
                              </p:par>
                              <p:par>
                                <p:cTn id="124" presetID="3" presetClass="exit" presetSubtype="10" fill="hold" grpId="1" nodeType="withEffect">
                                  <p:stCondLst>
                                    <p:cond delay="0"/>
                                  </p:stCondLst>
                                  <p:childTnLst>
                                    <p:animEffect transition="out" filter="blinds(horizontal)">
                                      <p:cBhvr>
                                        <p:cTn id="125" dur="500"/>
                                        <p:tgtEl>
                                          <p:spTgt spid="39"/>
                                        </p:tgtEl>
                                      </p:cBhvr>
                                    </p:animEffect>
                                    <p:set>
                                      <p:cBhvr>
                                        <p:cTn id="126" dur="1" fill="hold">
                                          <p:stCondLst>
                                            <p:cond delay="499"/>
                                          </p:stCondLst>
                                        </p:cTn>
                                        <p:tgtEl>
                                          <p:spTgt spid="39"/>
                                        </p:tgtEl>
                                        <p:attrNameLst>
                                          <p:attrName>style.visibility</p:attrName>
                                        </p:attrNameLst>
                                      </p:cBhvr>
                                      <p:to>
                                        <p:strVal val="hidden"/>
                                      </p:to>
                                    </p:set>
                                  </p:childTnLst>
                                </p:cTn>
                              </p:par>
                              <p:par>
                                <p:cTn id="127" presetID="3" presetClass="exit" presetSubtype="10" fill="hold" grpId="1" nodeType="withEffect">
                                  <p:stCondLst>
                                    <p:cond delay="0"/>
                                  </p:stCondLst>
                                  <p:childTnLst>
                                    <p:animEffect transition="out" filter="blinds(horizontal)">
                                      <p:cBhvr>
                                        <p:cTn id="128" dur="500"/>
                                        <p:tgtEl>
                                          <p:spTgt spid="38"/>
                                        </p:tgtEl>
                                      </p:cBhvr>
                                    </p:animEffect>
                                    <p:set>
                                      <p:cBhvr>
                                        <p:cTn id="129" dur="1" fill="hold">
                                          <p:stCondLst>
                                            <p:cond delay="499"/>
                                          </p:stCondLst>
                                        </p:cTn>
                                        <p:tgtEl>
                                          <p:spTgt spid="38"/>
                                        </p:tgtEl>
                                        <p:attrNameLst>
                                          <p:attrName>style.visibility</p:attrName>
                                        </p:attrNameLst>
                                      </p:cBhvr>
                                      <p:to>
                                        <p:strVal val="hidden"/>
                                      </p:to>
                                    </p:set>
                                  </p:childTnLst>
                                </p:cTn>
                              </p:par>
                            </p:childTnLst>
                          </p:cTn>
                        </p:par>
                      </p:childTnLst>
                    </p:cTn>
                  </p:par>
                  <p:par>
                    <p:cTn id="130" fill="hold">
                      <p:stCondLst>
                        <p:cond delay="indefinite"/>
                      </p:stCondLst>
                      <p:childTnLst>
                        <p:par>
                          <p:cTn id="131" fill="hold">
                            <p:stCondLst>
                              <p:cond delay="0"/>
                            </p:stCondLst>
                            <p:childTnLst>
                              <p:par>
                                <p:cTn id="132" presetID="3" presetClass="entr" presetSubtype="10" fill="hold" grpId="0" nodeType="clickEffect">
                                  <p:stCondLst>
                                    <p:cond delay="0"/>
                                  </p:stCondLst>
                                  <p:childTnLst>
                                    <p:set>
                                      <p:cBhvr>
                                        <p:cTn id="133" dur="1" fill="hold">
                                          <p:stCondLst>
                                            <p:cond delay="0"/>
                                          </p:stCondLst>
                                        </p:cTn>
                                        <p:tgtEl>
                                          <p:spTgt spid="43"/>
                                        </p:tgtEl>
                                        <p:attrNameLst>
                                          <p:attrName>style.visibility</p:attrName>
                                        </p:attrNameLst>
                                      </p:cBhvr>
                                      <p:to>
                                        <p:strVal val="visible"/>
                                      </p:to>
                                    </p:set>
                                    <p:animEffect transition="in" filter="blinds(horizontal)">
                                      <p:cBhvr>
                                        <p:cTn id="134" dur="500"/>
                                        <p:tgtEl>
                                          <p:spTgt spid="43"/>
                                        </p:tgtEl>
                                      </p:cBhvr>
                                    </p:animEffect>
                                  </p:childTnLst>
                                </p:cTn>
                              </p:par>
                            </p:childTnLst>
                          </p:cTn>
                        </p:par>
                      </p:childTnLst>
                    </p:cTn>
                  </p:par>
                  <p:par>
                    <p:cTn id="135" fill="hold">
                      <p:stCondLst>
                        <p:cond delay="indefinite"/>
                      </p:stCondLst>
                      <p:childTnLst>
                        <p:par>
                          <p:cTn id="136" fill="hold">
                            <p:stCondLst>
                              <p:cond delay="0"/>
                            </p:stCondLst>
                            <p:childTnLst>
                              <p:par>
                                <p:cTn id="137" presetID="3" presetClass="entr" presetSubtype="10" fill="hold" grpId="0" nodeType="clickEffect">
                                  <p:stCondLst>
                                    <p:cond delay="0"/>
                                  </p:stCondLst>
                                  <p:childTnLst>
                                    <p:set>
                                      <p:cBhvr>
                                        <p:cTn id="138" dur="1" fill="hold">
                                          <p:stCondLst>
                                            <p:cond delay="0"/>
                                          </p:stCondLst>
                                        </p:cTn>
                                        <p:tgtEl>
                                          <p:spTgt spid="30"/>
                                        </p:tgtEl>
                                        <p:attrNameLst>
                                          <p:attrName>style.visibility</p:attrName>
                                        </p:attrNameLst>
                                      </p:cBhvr>
                                      <p:to>
                                        <p:strVal val="visible"/>
                                      </p:to>
                                    </p:set>
                                    <p:animEffect transition="in" filter="blinds(horizontal)">
                                      <p:cBhvr>
                                        <p:cTn id="139" dur="500"/>
                                        <p:tgtEl>
                                          <p:spTgt spid="30"/>
                                        </p:tgtEl>
                                      </p:cBhvr>
                                    </p:animEffect>
                                  </p:childTnLst>
                                </p:cTn>
                              </p:par>
                            </p:childTnLst>
                          </p:cTn>
                        </p:par>
                      </p:childTnLst>
                    </p:cTn>
                  </p:par>
                  <p:par>
                    <p:cTn id="140" fill="hold">
                      <p:stCondLst>
                        <p:cond delay="indefinite"/>
                      </p:stCondLst>
                      <p:childTnLst>
                        <p:par>
                          <p:cTn id="141" fill="hold">
                            <p:stCondLst>
                              <p:cond delay="0"/>
                            </p:stCondLst>
                            <p:childTnLst>
                              <p:par>
                                <p:cTn id="142" presetID="3" presetClass="entr" presetSubtype="10" fill="hold" grpId="0" nodeType="clickEffect">
                                  <p:stCondLst>
                                    <p:cond delay="0"/>
                                  </p:stCondLst>
                                  <p:childTnLst>
                                    <p:set>
                                      <p:cBhvr>
                                        <p:cTn id="143" dur="1" fill="hold">
                                          <p:stCondLst>
                                            <p:cond delay="0"/>
                                          </p:stCondLst>
                                        </p:cTn>
                                        <p:tgtEl>
                                          <p:spTgt spid="31"/>
                                        </p:tgtEl>
                                        <p:attrNameLst>
                                          <p:attrName>style.visibility</p:attrName>
                                        </p:attrNameLst>
                                      </p:cBhvr>
                                      <p:to>
                                        <p:strVal val="visible"/>
                                      </p:to>
                                    </p:set>
                                    <p:animEffect transition="in" filter="blinds(horizontal)">
                                      <p:cBhvr>
                                        <p:cTn id="144" dur="500"/>
                                        <p:tgtEl>
                                          <p:spTgt spid="31"/>
                                        </p:tgtEl>
                                      </p:cBhvr>
                                    </p:animEffect>
                                  </p:childTnLst>
                                </p:cTn>
                              </p:par>
                            </p:childTnLst>
                          </p:cTn>
                        </p:par>
                      </p:childTnLst>
                    </p:cTn>
                  </p:par>
                  <p:par>
                    <p:cTn id="145" fill="hold">
                      <p:stCondLst>
                        <p:cond delay="indefinite"/>
                      </p:stCondLst>
                      <p:childTnLst>
                        <p:par>
                          <p:cTn id="146" fill="hold">
                            <p:stCondLst>
                              <p:cond delay="0"/>
                            </p:stCondLst>
                            <p:childTnLst>
                              <p:par>
                                <p:cTn id="147" presetID="3" presetClass="entr" presetSubtype="10" fill="hold" nodeType="clickEffect">
                                  <p:stCondLst>
                                    <p:cond delay="0"/>
                                  </p:stCondLst>
                                  <p:childTnLst>
                                    <p:set>
                                      <p:cBhvr>
                                        <p:cTn id="148" dur="1" fill="hold">
                                          <p:stCondLst>
                                            <p:cond delay="0"/>
                                          </p:stCondLst>
                                        </p:cTn>
                                        <p:tgtEl>
                                          <p:spTgt spid="44"/>
                                        </p:tgtEl>
                                        <p:attrNameLst>
                                          <p:attrName>style.visibility</p:attrName>
                                        </p:attrNameLst>
                                      </p:cBhvr>
                                      <p:to>
                                        <p:strVal val="visible"/>
                                      </p:to>
                                    </p:set>
                                    <p:animEffect transition="in" filter="blinds(horizontal)">
                                      <p:cBhvr>
                                        <p:cTn id="149" dur="500"/>
                                        <p:tgtEl>
                                          <p:spTgt spid="44"/>
                                        </p:tgtEl>
                                      </p:cBhvr>
                                    </p:animEffect>
                                  </p:childTnLst>
                                </p:cTn>
                              </p:par>
                            </p:childTnLst>
                          </p:cTn>
                        </p:par>
                      </p:childTnLst>
                    </p:cTn>
                  </p:par>
                  <p:par>
                    <p:cTn id="150" fill="hold">
                      <p:stCondLst>
                        <p:cond delay="indefinite"/>
                      </p:stCondLst>
                      <p:childTnLst>
                        <p:par>
                          <p:cTn id="151" fill="hold">
                            <p:stCondLst>
                              <p:cond delay="0"/>
                            </p:stCondLst>
                            <p:childTnLst>
                              <p:par>
                                <p:cTn id="152" presetID="3" presetClass="entr" presetSubtype="10" fill="hold" nodeType="clickEffect">
                                  <p:stCondLst>
                                    <p:cond delay="0"/>
                                  </p:stCondLst>
                                  <p:childTnLst>
                                    <p:set>
                                      <p:cBhvr>
                                        <p:cTn id="153" dur="1" fill="hold">
                                          <p:stCondLst>
                                            <p:cond delay="0"/>
                                          </p:stCondLst>
                                        </p:cTn>
                                        <p:tgtEl>
                                          <p:spTgt spid="49">
                                            <p:txEl>
                                              <p:pRg st="0" end="0"/>
                                            </p:txEl>
                                          </p:spTgt>
                                        </p:tgtEl>
                                        <p:attrNameLst>
                                          <p:attrName>style.visibility</p:attrName>
                                        </p:attrNameLst>
                                      </p:cBhvr>
                                      <p:to>
                                        <p:strVal val="visible"/>
                                      </p:to>
                                    </p:set>
                                    <p:animEffect transition="in" filter="blinds(horizontal)">
                                      <p:cBhvr>
                                        <p:cTn id="154" dur="500"/>
                                        <p:tgtEl>
                                          <p:spTgt spid="49">
                                            <p:txEl>
                                              <p:pRg st="0" end="0"/>
                                            </p:txEl>
                                          </p:spTgt>
                                        </p:tgtEl>
                                      </p:cBhvr>
                                    </p:animEffect>
                                  </p:childTnLst>
                                </p:cTn>
                              </p:par>
                            </p:childTnLst>
                          </p:cTn>
                        </p:par>
                      </p:childTnLst>
                    </p:cTn>
                  </p:par>
                  <p:par>
                    <p:cTn id="155" fill="hold">
                      <p:stCondLst>
                        <p:cond delay="indefinite"/>
                      </p:stCondLst>
                      <p:childTnLst>
                        <p:par>
                          <p:cTn id="156" fill="hold">
                            <p:stCondLst>
                              <p:cond delay="0"/>
                            </p:stCondLst>
                            <p:childTnLst>
                              <p:par>
                                <p:cTn id="157" presetID="3" presetClass="entr" presetSubtype="10" fill="hold" grpId="0" nodeType="clickEffect">
                                  <p:stCondLst>
                                    <p:cond delay="0"/>
                                  </p:stCondLst>
                                  <p:childTnLst>
                                    <p:set>
                                      <p:cBhvr>
                                        <p:cTn id="158" dur="1" fill="hold">
                                          <p:stCondLst>
                                            <p:cond delay="0"/>
                                          </p:stCondLst>
                                        </p:cTn>
                                        <p:tgtEl>
                                          <p:spTgt spid="47"/>
                                        </p:tgtEl>
                                        <p:attrNameLst>
                                          <p:attrName>style.visibility</p:attrName>
                                        </p:attrNameLst>
                                      </p:cBhvr>
                                      <p:to>
                                        <p:strVal val="visible"/>
                                      </p:to>
                                    </p:set>
                                    <p:animEffect transition="in" filter="blinds(horizontal)">
                                      <p:cBhvr>
                                        <p:cTn id="159" dur="500"/>
                                        <p:tgtEl>
                                          <p:spTgt spid="47"/>
                                        </p:tgtEl>
                                      </p:cBhvr>
                                    </p:animEffect>
                                  </p:childTnLst>
                                </p:cTn>
                              </p:par>
                              <p:par>
                                <p:cTn id="160" presetID="3" presetClass="entr" presetSubtype="10" fill="hold" grpId="0" nodeType="withEffect">
                                  <p:stCondLst>
                                    <p:cond delay="0"/>
                                  </p:stCondLst>
                                  <p:childTnLst>
                                    <p:set>
                                      <p:cBhvr>
                                        <p:cTn id="161" dur="1" fill="hold">
                                          <p:stCondLst>
                                            <p:cond delay="0"/>
                                          </p:stCondLst>
                                        </p:cTn>
                                        <p:tgtEl>
                                          <p:spTgt spid="48"/>
                                        </p:tgtEl>
                                        <p:attrNameLst>
                                          <p:attrName>style.visibility</p:attrName>
                                        </p:attrNameLst>
                                      </p:cBhvr>
                                      <p:to>
                                        <p:strVal val="visible"/>
                                      </p:to>
                                    </p:set>
                                    <p:animEffect transition="in" filter="blinds(horizontal)">
                                      <p:cBhvr>
                                        <p:cTn id="162" dur="500"/>
                                        <p:tgtEl>
                                          <p:spTgt spid="48"/>
                                        </p:tgtEl>
                                      </p:cBhvr>
                                    </p:animEffect>
                                  </p:childTnLst>
                                </p:cTn>
                              </p:par>
                            </p:childTnLst>
                          </p:cTn>
                        </p:par>
                      </p:childTnLst>
                    </p:cTn>
                  </p:par>
                  <p:par>
                    <p:cTn id="163" fill="hold">
                      <p:stCondLst>
                        <p:cond delay="indefinite"/>
                      </p:stCondLst>
                      <p:childTnLst>
                        <p:par>
                          <p:cTn id="164" fill="hold">
                            <p:stCondLst>
                              <p:cond delay="0"/>
                            </p:stCondLst>
                            <p:childTnLst>
                              <p:par>
                                <p:cTn id="165" presetID="3" presetClass="entr" presetSubtype="10" fill="hold" grpId="0" nodeType="clickEffect">
                                  <p:stCondLst>
                                    <p:cond delay="0"/>
                                  </p:stCondLst>
                                  <p:childTnLst>
                                    <p:set>
                                      <p:cBhvr>
                                        <p:cTn id="166" dur="1" fill="hold">
                                          <p:stCondLst>
                                            <p:cond delay="0"/>
                                          </p:stCondLst>
                                        </p:cTn>
                                        <p:tgtEl>
                                          <p:spTgt spid="45"/>
                                        </p:tgtEl>
                                        <p:attrNameLst>
                                          <p:attrName>style.visibility</p:attrName>
                                        </p:attrNameLst>
                                      </p:cBhvr>
                                      <p:to>
                                        <p:strVal val="visible"/>
                                      </p:to>
                                    </p:set>
                                    <p:animEffect transition="in" filter="blinds(horizontal)">
                                      <p:cBhvr>
                                        <p:cTn id="167" dur="500"/>
                                        <p:tgtEl>
                                          <p:spTgt spid="45"/>
                                        </p:tgtEl>
                                      </p:cBhvr>
                                    </p:animEffect>
                                  </p:childTnLst>
                                </p:cTn>
                              </p:par>
                              <p:par>
                                <p:cTn id="168" presetID="3" presetClass="entr" presetSubtype="10" fill="hold" grpId="0" nodeType="withEffect">
                                  <p:stCondLst>
                                    <p:cond delay="0"/>
                                  </p:stCondLst>
                                  <p:childTnLst>
                                    <p:set>
                                      <p:cBhvr>
                                        <p:cTn id="169" dur="1" fill="hold">
                                          <p:stCondLst>
                                            <p:cond delay="0"/>
                                          </p:stCondLst>
                                        </p:cTn>
                                        <p:tgtEl>
                                          <p:spTgt spid="46"/>
                                        </p:tgtEl>
                                        <p:attrNameLst>
                                          <p:attrName>style.visibility</p:attrName>
                                        </p:attrNameLst>
                                      </p:cBhvr>
                                      <p:to>
                                        <p:strVal val="visible"/>
                                      </p:to>
                                    </p:set>
                                    <p:animEffect transition="in" filter="blinds(horizontal)">
                                      <p:cBhvr>
                                        <p:cTn id="170" dur="500"/>
                                        <p:tgtEl>
                                          <p:spTgt spid="46"/>
                                        </p:tgtEl>
                                      </p:cBhvr>
                                    </p:animEffect>
                                  </p:childTnLst>
                                </p:cTn>
                              </p:par>
                            </p:childTnLst>
                          </p:cTn>
                        </p:par>
                      </p:childTnLst>
                    </p:cTn>
                  </p:par>
                  <p:par>
                    <p:cTn id="171" fill="hold">
                      <p:stCondLst>
                        <p:cond delay="indefinite"/>
                      </p:stCondLst>
                      <p:childTnLst>
                        <p:par>
                          <p:cTn id="172" fill="hold">
                            <p:stCondLst>
                              <p:cond delay="0"/>
                            </p:stCondLst>
                            <p:childTnLst>
                              <p:par>
                                <p:cTn id="173" presetID="3" presetClass="entr" presetSubtype="10" fill="hold" nodeType="clickEffect">
                                  <p:stCondLst>
                                    <p:cond delay="0"/>
                                  </p:stCondLst>
                                  <p:childTnLst>
                                    <p:set>
                                      <p:cBhvr>
                                        <p:cTn id="174" dur="1" fill="hold">
                                          <p:stCondLst>
                                            <p:cond delay="0"/>
                                          </p:stCondLst>
                                        </p:cTn>
                                        <p:tgtEl>
                                          <p:spTgt spid="49">
                                            <p:txEl>
                                              <p:pRg st="2" end="2"/>
                                            </p:txEl>
                                          </p:spTgt>
                                        </p:tgtEl>
                                        <p:attrNameLst>
                                          <p:attrName>style.visibility</p:attrName>
                                        </p:attrNameLst>
                                      </p:cBhvr>
                                      <p:to>
                                        <p:strVal val="visible"/>
                                      </p:to>
                                    </p:set>
                                    <p:animEffect transition="in" filter="blinds(horizontal)">
                                      <p:cBhvr>
                                        <p:cTn id="175" dur="500"/>
                                        <p:tgtEl>
                                          <p:spTgt spid="49">
                                            <p:txEl>
                                              <p:pRg st="2" end="2"/>
                                            </p:txEl>
                                          </p:spTgt>
                                        </p:tgtEl>
                                      </p:cBhvr>
                                    </p:animEffect>
                                  </p:childTnLst>
                                </p:cTn>
                              </p:par>
                            </p:childTnLst>
                          </p:cTn>
                        </p:par>
                      </p:childTnLst>
                    </p:cTn>
                  </p:par>
                  <p:par>
                    <p:cTn id="176" fill="hold">
                      <p:stCondLst>
                        <p:cond delay="indefinite"/>
                      </p:stCondLst>
                      <p:childTnLst>
                        <p:par>
                          <p:cTn id="177" fill="hold">
                            <p:stCondLst>
                              <p:cond delay="0"/>
                            </p:stCondLst>
                            <p:childTnLst>
                              <p:par>
                                <p:cTn id="178" presetID="3" presetClass="entr" presetSubtype="10" fill="hold" grpId="0" nodeType="clickEffect">
                                  <p:stCondLst>
                                    <p:cond delay="0"/>
                                  </p:stCondLst>
                                  <p:childTnLst>
                                    <p:set>
                                      <p:cBhvr>
                                        <p:cTn id="179" dur="1" fill="hold">
                                          <p:stCondLst>
                                            <p:cond delay="0"/>
                                          </p:stCondLst>
                                        </p:cTn>
                                        <p:tgtEl>
                                          <p:spTgt spid="66"/>
                                        </p:tgtEl>
                                        <p:attrNameLst>
                                          <p:attrName>style.visibility</p:attrName>
                                        </p:attrNameLst>
                                      </p:cBhvr>
                                      <p:to>
                                        <p:strVal val="visible"/>
                                      </p:to>
                                    </p:set>
                                    <p:animEffect transition="in" filter="blinds(horizontal)">
                                      <p:cBhvr>
                                        <p:cTn id="180" dur="500"/>
                                        <p:tgtEl>
                                          <p:spTgt spid="66"/>
                                        </p:tgtEl>
                                      </p:cBhvr>
                                    </p:animEffect>
                                  </p:childTnLst>
                                </p:cTn>
                              </p:par>
                            </p:childTnLst>
                          </p:cTn>
                        </p:par>
                      </p:childTnLst>
                    </p:cTn>
                  </p:par>
                  <p:par>
                    <p:cTn id="181" fill="hold">
                      <p:stCondLst>
                        <p:cond delay="indefinite"/>
                      </p:stCondLst>
                      <p:childTnLst>
                        <p:par>
                          <p:cTn id="182" fill="hold">
                            <p:stCondLst>
                              <p:cond delay="0"/>
                            </p:stCondLst>
                            <p:childTnLst>
                              <p:par>
                                <p:cTn id="183" presetID="3" presetClass="entr" presetSubtype="10" fill="hold" grpId="0" nodeType="clickEffect">
                                  <p:stCondLst>
                                    <p:cond delay="0"/>
                                  </p:stCondLst>
                                  <p:childTnLst>
                                    <p:set>
                                      <p:cBhvr>
                                        <p:cTn id="184" dur="1" fill="hold">
                                          <p:stCondLst>
                                            <p:cond delay="0"/>
                                          </p:stCondLst>
                                        </p:cTn>
                                        <p:tgtEl>
                                          <p:spTgt spid="51"/>
                                        </p:tgtEl>
                                        <p:attrNameLst>
                                          <p:attrName>style.visibility</p:attrName>
                                        </p:attrNameLst>
                                      </p:cBhvr>
                                      <p:to>
                                        <p:strVal val="visible"/>
                                      </p:to>
                                    </p:set>
                                    <p:animEffect transition="in" filter="blinds(horizontal)">
                                      <p:cBhvr>
                                        <p:cTn id="185" dur="500"/>
                                        <p:tgtEl>
                                          <p:spTgt spid="51"/>
                                        </p:tgtEl>
                                      </p:cBhvr>
                                    </p:animEffect>
                                  </p:childTnLst>
                                </p:cTn>
                              </p:par>
                            </p:childTnLst>
                          </p:cTn>
                        </p:par>
                      </p:childTnLst>
                    </p:cTn>
                  </p:par>
                  <p:par>
                    <p:cTn id="186" fill="hold">
                      <p:stCondLst>
                        <p:cond delay="indefinite"/>
                      </p:stCondLst>
                      <p:childTnLst>
                        <p:par>
                          <p:cTn id="187" fill="hold">
                            <p:stCondLst>
                              <p:cond delay="0"/>
                            </p:stCondLst>
                            <p:childTnLst>
                              <p:par>
                                <p:cTn id="188" presetID="3" presetClass="exit" presetSubtype="10" fill="hold" grpId="1" nodeType="clickEffect">
                                  <p:stCondLst>
                                    <p:cond delay="0"/>
                                  </p:stCondLst>
                                  <p:childTnLst>
                                    <p:animEffect transition="out" filter="blinds(horizontal)">
                                      <p:cBhvr>
                                        <p:cTn id="189" dur="500"/>
                                        <p:tgtEl>
                                          <p:spTgt spid="66"/>
                                        </p:tgtEl>
                                      </p:cBhvr>
                                    </p:animEffect>
                                    <p:set>
                                      <p:cBhvr>
                                        <p:cTn id="190" dur="1" fill="hold">
                                          <p:stCondLst>
                                            <p:cond delay="499"/>
                                          </p:stCondLst>
                                        </p:cTn>
                                        <p:tgtEl>
                                          <p:spTgt spid="66"/>
                                        </p:tgtEl>
                                        <p:attrNameLst>
                                          <p:attrName>style.visibility</p:attrName>
                                        </p:attrNameLst>
                                      </p:cBhvr>
                                      <p:to>
                                        <p:strVal val="hidden"/>
                                      </p:to>
                                    </p:set>
                                  </p:childTnLst>
                                </p:cTn>
                              </p:par>
                            </p:childTnLst>
                          </p:cTn>
                        </p:par>
                      </p:childTnLst>
                    </p:cTn>
                  </p:par>
                  <p:par>
                    <p:cTn id="191" fill="hold">
                      <p:stCondLst>
                        <p:cond delay="indefinite"/>
                      </p:stCondLst>
                      <p:childTnLst>
                        <p:par>
                          <p:cTn id="192" fill="hold">
                            <p:stCondLst>
                              <p:cond delay="0"/>
                            </p:stCondLst>
                            <p:childTnLst>
                              <p:par>
                                <p:cTn id="193" presetID="3" presetClass="entr" presetSubtype="10" fill="hold" grpId="0" nodeType="clickEffect">
                                  <p:stCondLst>
                                    <p:cond delay="0"/>
                                  </p:stCondLst>
                                  <p:childTnLst>
                                    <p:set>
                                      <p:cBhvr>
                                        <p:cTn id="194" dur="1" fill="hold">
                                          <p:stCondLst>
                                            <p:cond delay="0"/>
                                          </p:stCondLst>
                                        </p:cTn>
                                        <p:tgtEl>
                                          <p:spTgt spid="65"/>
                                        </p:tgtEl>
                                        <p:attrNameLst>
                                          <p:attrName>style.visibility</p:attrName>
                                        </p:attrNameLst>
                                      </p:cBhvr>
                                      <p:to>
                                        <p:strVal val="visible"/>
                                      </p:to>
                                    </p:set>
                                    <p:animEffect transition="in" filter="blinds(horizontal)">
                                      <p:cBhvr>
                                        <p:cTn id="195" dur="500"/>
                                        <p:tgtEl>
                                          <p:spTgt spid="65"/>
                                        </p:tgtEl>
                                      </p:cBhvr>
                                    </p:animEffect>
                                  </p:childTnLst>
                                </p:cTn>
                              </p:par>
                            </p:childTnLst>
                          </p:cTn>
                        </p:par>
                      </p:childTnLst>
                    </p:cTn>
                  </p:par>
                  <p:par>
                    <p:cTn id="196" fill="hold">
                      <p:stCondLst>
                        <p:cond delay="indefinite"/>
                      </p:stCondLst>
                      <p:childTnLst>
                        <p:par>
                          <p:cTn id="197" fill="hold">
                            <p:stCondLst>
                              <p:cond delay="0"/>
                            </p:stCondLst>
                            <p:childTnLst>
                              <p:par>
                                <p:cTn id="198" presetID="3" presetClass="entr" presetSubtype="10" fill="hold" grpId="0" nodeType="clickEffect">
                                  <p:stCondLst>
                                    <p:cond delay="0"/>
                                  </p:stCondLst>
                                  <p:childTnLst>
                                    <p:set>
                                      <p:cBhvr>
                                        <p:cTn id="199" dur="1" fill="hold">
                                          <p:stCondLst>
                                            <p:cond delay="0"/>
                                          </p:stCondLst>
                                        </p:cTn>
                                        <p:tgtEl>
                                          <p:spTgt spid="50"/>
                                        </p:tgtEl>
                                        <p:attrNameLst>
                                          <p:attrName>style.visibility</p:attrName>
                                        </p:attrNameLst>
                                      </p:cBhvr>
                                      <p:to>
                                        <p:strVal val="visible"/>
                                      </p:to>
                                    </p:set>
                                    <p:animEffect transition="in" filter="blinds(horizontal)">
                                      <p:cBhvr>
                                        <p:cTn id="200" dur="500"/>
                                        <p:tgtEl>
                                          <p:spTgt spid="50"/>
                                        </p:tgtEl>
                                      </p:cBhvr>
                                    </p:animEffect>
                                  </p:childTnLst>
                                </p:cTn>
                              </p:par>
                            </p:childTnLst>
                          </p:cTn>
                        </p:par>
                      </p:childTnLst>
                    </p:cTn>
                  </p:par>
                  <p:par>
                    <p:cTn id="201" fill="hold">
                      <p:stCondLst>
                        <p:cond delay="indefinite"/>
                      </p:stCondLst>
                      <p:childTnLst>
                        <p:par>
                          <p:cTn id="202" fill="hold">
                            <p:stCondLst>
                              <p:cond delay="0"/>
                            </p:stCondLst>
                            <p:childTnLst>
                              <p:par>
                                <p:cTn id="203" presetID="3" presetClass="exit" presetSubtype="10" fill="hold" grpId="1" nodeType="clickEffect">
                                  <p:stCondLst>
                                    <p:cond delay="0"/>
                                  </p:stCondLst>
                                  <p:childTnLst>
                                    <p:animEffect transition="out" filter="blinds(horizontal)">
                                      <p:cBhvr>
                                        <p:cTn id="204" dur="500"/>
                                        <p:tgtEl>
                                          <p:spTgt spid="65"/>
                                        </p:tgtEl>
                                      </p:cBhvr>
                                    </p:animEffect>
                                    <p:set>
                                      <p:cBhvr>
                                        <p:cTn id="205" dur="1" fill="hold">
                                          <p:stCondLst>
                                            <p:cond delay="499"/>
                                          </p:stCondLst>
                                        </p:cTn>
                                        <p:tgtEl>
                                          <p:spTgt spid="65"/>
                                        </p:tgtEl>
                                        <p:attrNameLst>
                                          <p:attrName>style.visibility</p:attrName>
                                        </p:attrNameLst>
                                      </p:cBhvr>
                                      <p:to>
                                        <p:strVal val="hidden"/>
                                      </p:to>
                                    </p:set>
                                  </p:childTnLst>
                                </p:cTn>
                              </p:par>
                            </p:childTnLst>
                          </p:cTn>
                        </p:par>
                      </p:childTnLst>
                    </p:cTn>
                  </p:par>
                  <p:par>
                    <p:cTn id="206" fill="hold">
                      <p:stCondLst>
                        <p:cond delay="indefinite"/>
                      </p:stCondLst>
                      <p:childTnLst>
                        <p:par>
                          <p:cTn id="207" fill="hold">
                            <p:stCondLst>
                              <p:cond delay="0"/>
                            </p:stCondLst>
                            <p:childTnLst>
                              <p:par>
                                <p:cTn id="208" presetID="3" presetClass="entr" presetSubtype="10" fill="hold" grpId="0" nodeType="clickEffect">
                                  <p:stCondLst>
                                    <p:cond delay="0"/>
                                  </p:stCondLst>
                                  <p:childTnLst>
                                    <p:set>
                                      <p:cBhvr>
                                        <p:cTn id="209" dur="1" fill="hold">
                                          <p:stCondLst>
                                            <p:cond delay="0"/>
                                          </p:stCondLst>
                                        </p:cTn>
                                        <p:tgtEl>
                                          <p:spTgt spid="58"/>
                                        </p:tgtEl>
                                        <p:attrNameLst>
                                          <p:attrName>style.visibility</p:attrName>
                                        </p:attrNameLst>
                                      </p:cBhvr>
                                      <p:to>
                                        <p:strVal val="visible"/>
                                      </p:to>
                                    </p:set>
                                    <p:animEffect transition="in" filter="blinds(horizontal)">
                                      <p:cBhvr>
                                        <p:cTn id="210" dur="500"/>
                                        <p:tgtEl>
                                          <p:spTgt spid="58"/>
                                        </p:tgtEl>
                                      </p:cBhvr>
                                    </p:animEffect>
                                  </p:childTnLst>
                                </p:cTn>
                              </p:par>
                              <p:par>
                                <p:cTn id="211" presetID="3" presetClass="entr" presetSubtype="10" fill="hold" grpId="0" nodeType="withEffect">
                                  <p:stCondLst>
                                    <p:cond delay="0"/>
                                  </p:stCondLst>
                                  <p:childTnLst>
                                    <p:set>
                                      <p:cBhvr>
                                        <p:cTn id="212" dur="1" fill="hold">
                                          <p:stCondLst>
                                            <p:cond delay="0"/>
                                          </p:stCondLst>
                                        </p:cTn>
                                        <p:tgtEl>
                                          <p:spTgt spid="60"/>
                                        </p:tgtEl>
                                        <p:attrNameLst>
                                          <p:attrName>style.visibility</p:attrName>
                                        </p:attrNameLst>
                                      </p:cBhvr>
                                      <p:to>
                                        <p:strVal val="visible"/>
                                      </p:to>
                                    </p:set>
                                    <p:animEffect transition="in" filter="blinds(horizontal)">
                                      <p:cBhvr>
                                        <p:cTn id="213" dur="500"/>
                                        <p:tgtEl>
                                          <p:spTgt spid="60"/>
                                        </p:tgtEl>
                                      </p:cBhvr>
                                    </p:animEffect>
                                  </p:childTnLst>
                                </p:cTn>
                              </p:par>
                            </p:childTnLst>
                          </p:cTn>
                        </p:par>
                      </p:childTnLst>
                    </p:cTn>
                  </p:par>
                  <p:par>
                    <p:cTn id="214" fill="hold">
                      <p:stCondLst>
                        <p:cond delay="indefinite"/>
                      </p:stCondLst>
                      <p:childTnLst>
                        <p:par>
                          <p:cTn id="215" fill="hold">
                            <p:stCondLst>
                              <p:cond delay="0"/>
                            </p:stCondLst>
                            <p:childTnLst>
                              <p:par>
                                <p:cTn id="216" presetID="3" presetClass="entr" presetSubtype="10" fill="hold" grpId="0" nodeType="clickEffect">
                                  <p:stCondLst>
                                    <p:cond delay="0"/>
                                  </p:stCondLst>
                                  <p:childTnLst>
                                    <p:set>
                                      <p:cBhvr>
                                        <p:cTn id="217" dur="1" fill="hold">
                                          <p:stCondLst>
                                            <p:cond delay="0"/>
                                          </p:stCondLst>
                                        </p:cTn>
                                        <p:tgtEl>
                                          <p:spTgt spid="52"/>
                                        </p:tgtEl>
                                        <p:attrNameLst>
                                          <p:attrName>style.visibility</p:attrName>
                                        </p:attrNameLst>
                                      </p:cBhvr>
                                      <p:to>
                                        <p:strVal val="visible"/>
                                      </p:to>
                                    </p:set>
                                    <p:animEffect transition="in" filter="blinds(horizontal)">
                                      <p:cBhvr>
                                        <p:cTn id="218" dur="500"/>
                                        <p:tgtEl>
                                          <p:spTgt spid="52"/>
                                        </p:tgtEl>
                                      </p:cBhvr>
                                    </p:animEffect>
                                  </p:childTnLst>
                                </p:cTn>
                              </p:par>
                            </p:childTnLst>
                          </p:cTn>
                        </p:par>
                      </p:childTnLst>
                    </p:cTn>
                  </p:par>
                  <p:par>
                    <p:cTn id="219" fill="hold">
                      <p:stCondLst>
                        <p:cond delay="indefinite"/>
                      </p:stCondLst>
                      <p:childTnLst>
                        <p:par>
                          <p:cTn id="220" fill="hold">
                            <p:stCondLst>
                              <p:cond delay="0"/>
                            </p:stCondLst>
                            <p:childTnLst>
                              <p:par>
                                <p:cTn id="221" presetID="3" presetClass="exit" presetSubtype="10" fill="hold" grpId="1" nodeType="clickEffect">
                                  <p:stCondLst>
                                    <p:cond delay="0"/>
                                  </p:stCondLst>
                                  <p:childTnLst>
                                    <p:animEffect transition="out" filter="blinds(horizontal)">
                                      <p:cBhvr>
                                        <p:cTn id="222" dur="500"/>
                                        <p:tgtEl>
                                          <p:spTgt spid="60"/>
                                        </p:tgtEl>
                                      </p:cBhvr>
                                    </p:animEffect>
                                    <p:set>
                                      <p:cBhvr>
                                        <p:cTn id="223" dur="1" fill="hold">
                                          <p:stCondLst>
                                            <p:cond delay="499"/>
                                          </p:stCondLst>
                                        </p:cTn>
                                        <p:tgtEl>
                                          <p:spTgt spid="60"/>
                                        </p:tgtEl>
                                        <p:attrNameLst>
                                          <p:attrName>style.visibility</p:attrName>
                                        </p:attrNameLst>
                                      </p:cBhvr>
                                      <p:to>
                                        <p:strVal val="hidden"/>
                                      </p:to>
                                    </p:set>
                                  </p:childTnLst>
                                </p:cTn>
                              </p:par>
                            </p:childTnLst>
                          </p:cTn>
                        </p:par>
                      </p:childTnLst>
                    </p:cTn>
                  </p:par>
                  <p:par>
                    <p:cTn id="224" fill="hold">
                      <p:stCondLst>
                        <p:cond delay="indefinite"/>
                      </p:stCondLst>
                      <p:childTnLst>
                        <p:par>
                          <p:cTn id="225" fill="hold">
                            <p:stCondLst>
                              <p:cond delay="0"/>
                            </p:stCondLst>
                            <p:childTnLst>
                              <p:par>
                                <p:cTn id="226" presetID="3" presetClass="entr" presetSubtype="10" fill="hold" grpId="0" nodeType="clickEffect">
                                  <p:stCondLst>
                                    <p:cond delay="0"/>
                                  </p:stCondLst>
                                  <p:childTnLst>
                                    <p:set>
                                      <p:cBhvr>
                                        <p:cTn id="227" dur="1" fill="hold">
                                          <p:stCondLst>
                                            <p:cond delay="0"/>
                                          </p:stCondLst>
                                        </p:cTn>
                                        <p:tgtEl>
                                          <p:spTgt spid="61"/>
                                        </p:tgtEl>
                                        <p:attrNameLst>
                                          <p:attrName>style.visibility</p:attrName>
                                        </p:attrNameLst>
                                      </p:cBhvr>
                                      <p:to>
                                        <p:strVal val="visible"/>
                                      </p:to>
                                    </p:set>
                                    <p:animEffect transition="in" filter="blinds(horizontal)">
                                      <p:cBhvr>
                                        <p:cTn id="228" dur="500"/>
                                        <p:tgtEl>
                                          <p:spTgt spid="61"/>
                                        </p:tgtEl>
                                      </p:cBhvr>
                                    </p:animEffect>
                                  </p:childTnLst>
                                </p:cTn>
                              </p:par>
                            </p:childTnLst>
                          </p:cTn>
                        </p:par>
                      </p:childTnLst>
                    </p:cTn>
                  </p:par>
                  <p:par>
                    <p:cTn id="229" fill="hold">
                      <p:stCondLst>
                        <p:cond delay="indefinite"/>
                      </p:stCondLst>
                      <p:childTnLst>
                        <p:par>
                          <p:cTn id="230" fill="hold">
                            <p:stCondLst>
                              <p:cond delay="0"/>
                            </p:stCondLst>
                            <p:childTnLst>
                              <p:par>
                                <p:cTn id="231" presetID="3" presetClass="entr" presetSubtype="10" fill="hold" grpId="0" nodeType="clickEffect">
                                  <p:stCondLst>
                                    <p:cond delay="0"/>
                                  </p:stCondLst>
                                  <p:childTnLst>
                                    <p:set>
                                      <p:cBhvr>
                                        <p:cTn id="232" dur="1" fill="hold">
                                          <p:stCondLst>
                                            <p:cond delay="0"/>
                                          </p:stCondLst>
                                        </p:cTn>
                                        <p:tgtEl>
                                          <p:spTgt spid="53"/>
                                        </p:tgtEl>
                                        <p:attrNameLst>
                                          <p:attrName>style.visibility</p:attrName>
                                        </p:attrNameLst>
                                      </p:cBhvr>
                                      <p:to>
                                        <p:strVal val="visible"/>
                                      </p:to>
                                    </p:set>
                                    <p:animEffect transition="in" filter="blinds(horizontal)">
                                      <p:cBhvr>
                                        <p:cTn id="233" dur="500"/>
                                        <p:tgtEl>
                                          <p:spTgt spid="53"/>
                                        </p:tgtEl>
                                      </p:cBhvr>
                                    </p:animEffect>
                                  </p:childTnLst>
                                </p:cTn>
                              </p:par>
                            </p:childTnLst>
                          </p:cTn>
                        </p:par>
                      </p:childTnLst>
                    </p:cTn>
                  </p:par>
                  <p:par>
                    <p:cTn id="234" fill="hold">
                      <p:stCondLst>
                        <p:cond delay="indefinite"/>
                      </p:stCondLst>
                      <p:childTnLst>
                        <p:par>
                          <p:cTn id="235" fill="hold">
                            <p:stCondLst>
                              <p:cond delay="0"/>
                            </p:stCondLst>
                            <p:childTnLst>
                              <p:par>
                                <p:cTn id="236" presetID="3" presetClass="exit" presetSubtype="10" fill="hold" grpId="1" nodeType="clickEffect">
                                  <p:stCondLst>
                                    <p:cond delay="0"/>
                                  </p:stCondLst>
                                  <p:childTnLst>
                                    <p:animEffect transition="out" filter="blinds(horizontal)">
                                      <p:cBhvr>
                                        <p:cTn id="237" dur="500"/>
                                        <p:tgtEl>
                                          <p:spTgt spid="58"/>
                                        </p:tgtEl>
                                      </p:cBhvr>
                                    </p:animEffect>
                                    <p:set>
                                      <p:cBhvr>
                                        <p:cTn id="238" dur="1" fill="hold">
                                          <p:stCondLst>
                                            <p:cond delay="499"/>
                                          </p:stCondLst>
                                        </p:cTn>
                                        <p:tgtEl>
                                          <p:spTgt spid="58"/>
                                        </p:tgtEl>
                                        <p:attrNameLst>
                                          <p:attrName>style.visibility</p:attrName>
                                        </p:attrNameLst>
                                      </p:cBhvr>
                                      <p:to>
                                        <p:strVal val="hidden"/>
                                      </p:to>
                                    </p:set>
                                  </p:childTnLst>
                                </p:cTn>
                              </p:par>
                              <p:par>
                                <p:cTn id="239" presetID="3" presetClass="exit" presetSubtype="10" fill="hold" grpId="1" nodeType="withEffect">
                                  <p:stCondLst>
                                    <p:cond delay="0"/>
                                  </p:stCondLst>
                                  <p:childTnLst>
                                    <p:animEffect transition="out" filter="blinds(horizontal)">
                                      <p:cBhvr>
                                        <p:cTn id="240" dur="500"/>
                                        <p:tgtEl>
                                          <p:spTgt spid="61"/>
                                        </p:tgtEl>
                                      </p:cBhvr>
                                    </p:animEffect>
                                    <p:set>
                                      <p:cBhvr>
                                        <p:cTn id="241" dur="1" fill="hold">
                                          <p:stCondLst>
                                            <p:cond delay="499"/>
                                          </p:stCondLst>
                                        </p:cTn>
                                        <p:tgtEl>
                                          <p:spTgt spid="61"/>
                                        </p:tgtEl>
                                        <p:attrNameLst>
                                          <p:attrName>style.visibility</p:attrName>
                                        </p:attrNameLst>
                                      </p:cBhvr>
                                      <p:to>
                                        <p:strVal val="hidden"/>
                                      </p:to>
                                    </p:set>
                                  </p:childTnLst>
                                </p:cTn>
                              </p:par>
                            </p:childTnLst>
                          </p:cTn>
                        </p:par>
                      </p:childTnLst>
                    </p:cTn>
                  </p:par>
                  <p:par>
                    <p:cTn id="242" fill="hold">
                      <p:stCondLst>
                        <p:cond delay="indefinite"/>
                      </p:stCondLst>
                      <p:childTnLst>
                        <p:par>
                          <p:cTn id="243" fill="hold">
                            <p:stCondLst>
                              <p:cond delay="0"/>
                            </p:stCondLst>
                            <p:childTnLst>
                              <p:par>
                                <p:cTn id="244" presetID="3" presetClass="entr" presetSubtype="10" fill="hold" grpId="2" nodeType="clickEffect">
                                  <p:stCondLst>
                                    <p:cond delay="0"/>
                                  </p:stCondLst>
                                  <p:childTnLst>
                                    <p:set>
                                      <p:cBhvr>
                                        <p:cTn id="245" dur="1" fill="hold">
                                          <p:stCondLst>
                                            <p:cond delay="0"/>
                                          </p:stCondLst>
                                        </p:cTn>
                                        <p:tgtEl>
                                          <p:spTgt spid="60"/>
                                        </p:tgtEl>
                                        <p:attrNameLst>
                                          <p:attrName>style.visibility</p:attrName>
                                        </p:attrNameLst>
                                      </p:cBhvr>
                                      <p:to>
                                        <p:strVal val="visible"/>
                                      </p:to>
                                    </p:set>
                                    <p:animEffect transition="in" filter="blinds(horizontal)">
                                      <p:cBhvr>
                                        <p:cTn id="246" dur="500"/>
                                        <p:tgtEl>
                                          <p:spTgt spid="60"/>
                                        </p:tgtEl>
                                      </p:cBhvr>
                                    </p:animEffect>
                                  </p:childTnLst>
                                </p:cTn>
                              </p:par>
                              <p:par>
                                <p:cTn id="247" presetID="3" presetClass="entr" presetSubtype="10" fill="hold" grpId="0" nodeType="withEffect">
                                  <p:stCondLst>
                                    <p:cond delay="0"/>
                                  </p:stCondLst>
                                  <p:childTnLst>
                                    <p:set>
                                      <p:cBhvr>
                                        <p:cTn id="248" dur="1" fill="hold">
                                          <p:stCondLst>
                                            <p:cond delay="0"/>
                                          </p:stCondLst>
                                        </p:cTn>
                                        <p:tgtEl>
                                          <p:spTgt spid="59"/>
                                        </p:tgtEl>
                                        <p:attrNameLst>
                                          <p:attrName>style.visibility</p:attrName>
                                        </p:attrNameLst>
                                      </p:cBhvr>
                                      <p:to>
                                        <p:strVal val="visible"/>
                                      </p:to>
                                    </p:set>
                                    <p:animEffect transition="in" filter="blinds(horizontal)">
                                      <p:cBhvr>
                                        <p:cTn id="249" dur="500"/>
                                        <p:tgtEl>
                                          <p:spTgt spid="59"/>
                                        </p:tgtEl>
                                      </p:cBhvr>
                                    </p:animEffect>
                                  </p:childTnLst>
                                </p:cTn>
                              </p:par>
                            </p:childTnLst>
                          </p:cTn>
                        </p:par>
                      </p:childTnLst>
                    </p:cTn>
                  </p:par>
                  <p:par>
                    <p:cTn id="250" fill="hold">
                      <p:stCondLst>
                        <p:cond delay="indefinite"/>
                      </p:stCondLst>
                      <p:childTnLst>
                        <p:par>
                          <p:cTn id="251" fill="hold">
                            <p:stCondLst>
                              <p:cond delay="0"/>
                            </p:stCondLst>
                            <p:childTnLst>
                              <p:par>
                                <p:cTn id="252" presetID="3" presetClass="entr" presetSubtype="10" fill="hold" grpId="0" nodeType="clickEffect">
                                  <p:stCondLst>
                                    <p:cond delay="0"/>
                                  </p:stCondLst>
                                  <p:childTnLst>
                                    <p:set>
                                      <p:cBhvr>
                                        <p:cTn id="253" dur="1" fill="hold">
                                          <p:stCondLst>
                                            <p:cond delay="0"/>
                                          </p:stCondLst>
                                        </p:cTn>
                                        <p:tgtEl>
                                          <p:spTgt spid="54"/>
                                        </p:tgtEl>
                                        <p:attrNameLst>
                                          <p:attrName>style.visibility</p:attrName>
                                        </p:attrNameLst>
                                      </p:cBhvr>
                                      <p:to>
                                        <p:strVal val="visible"/>
                                      </p:to>
                                    </p:set>
                                    <p:animEffect transition="in" filter="blinds(horizontal)">
                                      <p:cBhvr>
                                        <p:cTn id="254" dur="500"/>
                                        <p:tgtEl>
                                          <p:spTgt spid="54"/>
                                        </p:tgtEl>
                                      </p:cBhvr>
                                    </p:animEffect>
                                  </p:childTnLst>
                                </p:cTn>
                              </p:par>
                            </p:childTnLst>
                          </p:cTn>
                        </p:par>
                      </p:childTnLst>
                    </p:cTn>
                  </p:par>
                  <p:par>
                    <p:cTn id="255" fill="hold">
                      <p:stCondLst>
                        <p:cond delay="indefinite"/>
                      </p:stCondLst>
                      <p:childTnLst>
                        <p:par>
                          <p:cTn id="256" fill="hold">
                            <p:stCondLst>
                              <p:cond delay="0"/>
                            </p:stCondLst>
                            <p:childTnLst>
                              <p:par>
                                <p:cTn id="257" presetID="3" presetClass="exit" presetSubtype="10" fill="hold" grpId="3" nodeType="clickEffect">
                                  <p:stCondLst>
                                    <p:cond delay="0"/>
                                  </p:stCondLst>
                                  <p:childTnLst>
                                    <p:animEffect transition="out" filter="blinds(horizontal)">
                                      <p:cBhvr>
                                        <p:cTn id="258" dur="500"/>
                                        <p:tgtEl>
                                          <p:spTgt spid="60"/>
                                        </p:tgtEl>
                                      </p:cBhvr>
                                    </p:animEffect>
                                    <p:set>
                                      <p:cBhvr>
                                        <p:cTn id="259" dur="1" fill="hold">
                                          <p:stCondLst>
                                            <p:cond delay="499"/>
                                          </p:stCondLst>
                                        </p:cTn>
                                        <p:tgtEl>
                                          <p:spTgt spid="60"/>
                                        </p:tgtEl>
                                        <p:attrNameLst>
                                          <p:attrName>style.visibility</p:attrName>
                                        </p:attrNameLst>
                                      </p:cBhvr>
                                      <p:to>
                                        <p:strVal val="hidden"/>
                                      </p:to>
                                    </p:set>
                                  </p:childTnLst>
                                </p:cTn>
                              </p:par>
                            </p:childTnLst>
                          </p:cTn>
                        </p:par>
                      </p:childTnLst>
                    </p:cTn>
                  </p:par>
                  <p:par>
                    <p:cTn id="260" fill="hold">
                      <p:stCondLst>
                        <p:cond delay="indefinite"/>
                      </p:stCondLst>
                      <p:childTnLst>
                        <p:par>
                          <p:cTn id="261" fill="hold">
                            <p:stCondLst>
                              <p:cond delay="0"/>
                            </p:stCondLst>
                            <p:childTnLst>
                              <p:par>
                                <p:cTn id="262" presetID="3" presetClass="entr" presetSubtype="10" fill="hold" grpId="2" nodeType="clickEffect">
                                  <p:stCondLst>
                                    <p:cond delay="0"/>
                                  </p:stCondLst>
                                  <p:childTnLst>
                                    <p:set>
                                      <p:cBhvr>
                                        <p:cTn id="263" dur="1" fill="hold">
                                          <p:stCondLst>
                                            <p:cond delay="0"/>
                                          </p:stCondLst>
                                        </p:cTn>
                                        <p:tgtEl>
                                          <p:spTgt spid="61"/>
                                        </p:tgtEl>
                                        <p:attrNameLst>
                                          <p:attrName>style.visibility</p:attrName>
                                        </p:attrNameLst>
                                      </p:cBhvr>
                                      <p:to>
                                        <p:strVal val="visible"/>
                                      </p:to>
                                    </p:set>
                                    <p:animEffect transition="in" filter="blinds(horizontal)">
                                      <p:cBhvr>
                                        <p:cTn id="264" dur="500"/>
                                        <p:tgtEl>
                                          <p:spTgt spid="61"/>
                                        </p:tgtEl>
                                      </p:cBhvr>
                                    </p:animEffect>
                                  </p:childTnLst>
                                </p:cTn>
                              </p:par>
                            </p:childTnLst>
                          </p:cTn>
                        </p:par>
                      </p:childTnLst>
                    </p:cTn>
                  </p:par>
                  <p:par>
                    <p:cTn id="265" fill="hold">
                      <p:stCondLst>
                        <p:cond delay="indefinite"/>
                      </p:stCondLst>
                      <p:childTnLst>
                        <p:par>
                          <p:cTn id="266" fill="hold">
                            <p:stCondLst>
                              <p:cond delay="0"/>
                            </p:stCondLst>
                            <p:childTnLst>
                              <p:par>
                                <p:cTn id="267" presetID="3" presetClass="entr" presetSubtype="10" fill="hold" grpId="0" nodeType="clickEffect">
                                  <p:stCondLst>
                                    <p:cond delay="0"/>
                                  </p:stCondLst>
                                  <p:childTnLst>
                                    <p:set>
                                      <p:cBhvr>
                                        <p:cTn id="268" dur="1" fill="hold">
                                          <p:stCondLst>
                                            <p:cond delay="0"/>
                                          </p:stCondLst>
                                        </p:cTn>
                                        <p:tgtEl>
                                          <p:spTgt spid="55"/>
                                        </p:tgtEl>
                                        <p:attrNameLst>
                                          <p:attrName>style.visibility</p:attrName>
                                        </p:attrNameLst>
                                      </p:cBhvr>
                                      <p:to>
                                        <p:strVal val="visible"/>
                                      </p:to>
                                    </p:set>
                                    <p:animEffect transition="in" filter="blinds(horizontal)">
                                      <p:cBhvr>
                                        <p:cTn id="269" dur="500"/>
                                        <p:tgtEl>
                                          <p:spTgt spid="55"/>
                                        </p:tgtEl>
                                      </p:cBhvr>
                                    </p:animEffect>
                                  </p:childTnLst>
                                </p:cTn>
                              </p:par>
                            </p:childTnLst>
                          </p:cTn>
                        </p:par>
                      </p:childTnLst>
                    </p:cTn>
                  </p:par>
                  <p:par>
                    <p:cTn id="270" fill="hold">
                      <p:stCondLst>
                        <p:cond delay="indefinite"/>
                      </p:stCondLst>
                      <p:childTnLst>
                        <p:par>
                          <p:cTn id="271" fill="hold">
                            <p:stCondLst>
                              <p:cond delay="0"/>
                            </p:stCondLst>
                            <p:childTnLst>
                              <p:par>
                                <p:cTn id="272" presetID="3" presetClass="exit" presetSubtype="10" fill="hold" grpId="3" nodeType="clickEffect">
                                  <p:stCondLst>
                                    <p:cond delay="0"/>
                                  </p:stCondLst>
                                  <p:childTnLst>
                                    <p:animEffect transition="out" filter="blinds(horizontal)">
                                      <p:cBhvr>
                                        <p:cTn id="273" dur="500"/>
                                        <p:tgtEl>
                                          <p:spTgt spid="61"/>
                                        </p:tgtEl>
                                      </p:cBhvr>
                                    </p:animEffect>
                                    <p:set>
                                      <p:cBhvr>
                                        <p:cTn id="274" dur="1" fill="hold">
                                          <p:stCondLst>
                                            <p:cond delay="499"/>
                                          </p:stCondLst>
                                        </p:cTn>
                                        <p:tgtEl>
                                          <p:spTgt spid="61"/>
                                        </p:tgtEl>
                                        <p:attrNameLst>
                                          <p:attrName>style.visibility</p:attrName>
                                        </p:attrNameLst>
                                      </p:cBhvr>
                                      <p:to>
                                        <p:strVal val="hidden"/>
                                      </p:to>
                                    </p:set>
                                  </p:childTnLst>
                                </p:cTn>
                              </p:par>
                              <p:par>
                                <p:cTn id="275" presetID="3" presetClass="exit" presetSubtype="10" fill="hold" grpId="1" nodeType="withEffect">
                                  <p:stCondLst>
                                    <p:cond delay="0"/>
                                  </p:stCondLst>
                                  <p:childTnLst>
                                    <p:animEffect transition="out" filter="blinds(horizontal)">
                                      <p:cBhvr>
                                        <p:cTn id="276" dur="500"/>
                                        <p:tgtEl>
                                          <p:spTgt spid="59"/>
                                        </p:tgtEl>
                                      </p:cBhvr>
                                    </p:animEffect>
                                    <p:set>
                                      <p:cBhvr>
                                        <p:cTn id="277" dur="1" fill="hold">
                                          <p:stCondLst>
                                            <p:cond delay="499"/>
                                          </p:stCondLst>
                                        </p:cTn>
                                        <p:tgtEl>
                                          <p:spTgt spid="59"/>
                                        </p:tgtEl>
                                        <p:attrNameLst>
                                          <p:attrName>style.visibility</p:attrName>
                                        </p:attrNameLst>
                                      </p:cBhvr>
                                      <p:to>
                                        <p:strVal val="hidden"/>
                                      </p:to>
                                    </p:set>
                                  </p:childTnLst>
                                </p:cTn>
                              </p:par>
                            </p:childTnLst>
                          </p:cTn>
                        </p:par>
                      </p:childTnLst>
                    </p:cTn>
                  </p:par>
                  <p:par>
                    <p:cTn id="278" fill="hold">
                      <p:stCondLst>
                        <p:cond delay="indefinite"/>
                      </p:stCondLst>
                      <p:childTnLst>
                        <p:par>
                          <p:cTn id="279" fill="hold">
                            <p:stCondLst>
                              <p:cond delay="0"/>
                            </p:stCondLst>
                            <p:childTnLst>
                              <p:par>
                                <p:cTn id="280" presetID="3" presetClass="entr" presetSubtype="10" fill="hold" grpId="0" nodeType="clickEffect">
                                  <p:stCondLst>
                                    <p:cond delay="0"/>
                                  </p:stCondLst>
                                  <p:childTnLst>
                                    <p:set>
                                      <p:cBhvr>
                                        <p:cTn id="281" dur="1" fill="hold">
                                          <p:stCondLst>
                                            <p:cond delay="0"/>
                                          </p:stCondLst>
                                        </p:cTn>
                                        <p:tgtEl>
                                          <p:spTgt spid="56"/>
                                        </p:tgtEl>
                                        <p:attrNameLst>
                                          <p:attrName>style.visibility</p:attrName>
                                        </p:attrNameLst>
                                      </p:cBhvr>
                                      <p:to>
                                        <p:strVal val="visible"/>
                                      </p:to>
                                    </p:set>
                                    <p:animEffect transition="in" filter="blinds(horizontal)">
                                      <p:cBhvr>
                                        <p:cTn id="282" dur="500"/>
                                        <p:tgtEl>
                                          <p:spTgt spid="56"/>
                                        </p:tgtEl>
                                      </p:cBhvr>
                                    </p:animEffect>
                                  </p:childTnLst>
                                </p:cTn>
                              </p:par>
                            </p:childTnLst>
                          </p:cTn>
                        </p:par>
                      </p:childTnLst>
                    </p:cTn>
                  </p:par>
                  <p:par>
                    <p:cTn id="283" fill="hold">
                      <p:stCondLst>
                        <p:cond delay="indefinite"/>
                      </p:stCondLst>
                      <p:childTnLst>
                        <p:par>
                          <p:cTn id="284" fill="hold">
                            <p:stCondLst>
                              <p:cond delay="0"/>
                            </p:stCondLst>
                            <p:childTnLst>
                              <p:par>
                                <p:cTn id="285" presetID="3" presetClass="entr" presetSubtype="10" fill="hold" grpId="0" nodeType="clickEffect">
                                  <p:stCondLst>
                                    <p:cond delay="0"/>
                                  </p:stCondLst>
                                  <p:childTnLst>
                                    <p:set>
                                      <p:cBhvr>
                                        <p:cTn id="286" dur="1" fill="hold">
                                          <p:stCondLst>
                                            <p:cond delay="0"/>
                                          </p:stCondLst>
                                        </p:cTn>
                                        <p:tgtEl>
                                          <p:spTgt spid="63"/>
                                        </p:tgtEl>
                                        <p:attrNameLst>
                                          <p:attrName>style.visibility</p:attrName>
                                        </p:attrNameLst>
                                      </p:cBhvr>
                                      <p:to>
                                        <p:strVal val="visible"/>
                                      </p:to>
                                    </p:set>
                                    <p:animEffect transition="in" filter="blinds(horizontal)">
                                      <p:cBhvr>
                                        <p:cTn id="287" dur="500"/>
                                        <p:tgtEl>
                                          <p:spTgt spid="63"/>
                                        </p:tgtEl>
                                      </p:cBhvr>
                                    </p:animEffect>
                                  </p:childTnLst>
                                </p:cTn>
                              </p:par>
                              <p:par>
                                <p:cTn id="288" presetID="3" presetClass="entr" presetSubtype="10" fill="hold" grpId="0" nodeType="withEffect">
                                  <p:stCondLst>
                                    <p:cond delay="0"/>
                                  </p:stCondLst>
                                  <p:childTnLst>
                                    <p:set>
                                      <p:cBhvr>
                                        <p:cTn id="289" dur="1" fill="hold">
                                          <p:stCondLst>
                                            <p:cond delay="0"/>
                                          </p:stCondLst>
                                        </p:cTn>
                                        <p:tgtEl>
                                          <p:spTgt spid="62"/>
                                        </p:tgtEl>
                                        <p:attrNameLst>
                                          <p:attrName>style.visibility</p:attrName>
                                        </p:attrNameLst>
                                      </p:cBhvr>
                                      <p:to>
                                        <p:strVal val="visible"/>
                                      </p:to>
                                    </p:set>
                                    <p:animEffect transition="in" filter="blinds(horizontal)">
                                      <p:cBhvr>
                                        <p:cTn id="290" dur="500"/>
                                        <p:tgtEl>
                                          <p:spTgt spid="62"/>
                                        </p:tgtEl>
                                      </p:cBhvr>
                                    </p:animEffect>
                                  </p:childTnLst>
                                </p:cTn>
                              </p:par>
                            </p:childTnLst>
                          </p:cTn>
                        </p:par>
                      </p:childTnLst>
                    </p:cTn>
                  </p:par>
                  <p:par>
                    <p:cTn id="291" fill="hold">
                      <p:stCondLst>
                        <p:cond delay="indefinite"/>
                      </p:stCondLst>
                      <p:childTnLst>
                        <p:par>
                          <p:cTn id="292" fill="hold">
                            <p:stCondLst>
                              <p:cond delay="0"/>
                            </p:stCondLst>
                            <p:childTnLst>
                              <p:par>
                                <p:cTn id="293" presetID="3" presetClass="entr" presetSubtype="10" fill="hold" grpId="0" nodeType="clickEffect">
                                  <p:stCondLst>
                                    <p:cond delay="0"/>
                                  </p:stCondLst>
                                  <p:childTnLst>
                                    <p:set>
                                      <p:cBhvr>
                                        <p:cTn id="294" dur="1" fill="hold">
                                          <p:stCondLst>
                                            <p:cond delay="0"/>
                                          </p:stCondLst>
                                        </p:cTn>
                                        <p:tgtEl>
                                          <p:spTgt spid="57"/>
                                        </p:tgtEl>
                                        <p:attrNameLst>
                                          <p:attrName>style.visibility</p:attrName>
                                        </p:attrNameLst>
                                      </p:cBhvr>
                                      <p:to>
                                        <p:strVal val="visible"/>
                                      </p:to>
                                    </p:set>
                                    <p:animEffect transition="in" filter="blinds(horizontal)">
                                      <p:cBhvr>
                                        <p:cTn id="295" dur="500"/>
                                        <p:tgtEl>
                                          <p:spTgt spid="5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P spid="24" grpId="0"/>
      <p:bldP spid="25" grpId="0"/>
      <p:bldP spid="26" grpId="0"/>
      <p:bldP spid="28" grpId="0"/>
      <p:bldP spid="29" grpId="0"/>
      <p:bldP spid="30" grpId="0"/>
      <p:bldP spid="31" grpId="0"/>
      <p:bldP spid="32" grpId="0"/>
      <p:bldP spid="33" grpId="0" animBg="1"/>
      <p:bldP spid="33" grpId="1" animBg="1"/>
      <p:bldP spid="34" grpId="0" animBg="1"/>
      <p:bldP spid="34" grpId="1" animBg="1"/>
      <p:bldP spid="35" grpId="0" animBg="1"/>
      <p:bldP spid="35" grpId="1" animBg="1"/>
      <p:bldP spid="36" grpId="0" animBg="1"/>
      <p:bldP spid="36" grpId="1" animBg="1"/>
      <p:bldP spid="37" grpId="0" animBg="1"/>
      <p:bldP spid="37" grpId="1" animBg="1"/>
      <p:bldP spid="38" grpId="0" animBg="1"/>
      <p:bldP spid="38" grpId="1" animBg="1"/>
      <p:bldP spid="39" grpId="0" animBg="1"/>
      <p:bldP spid="39" grpId="1" animBg="1"/>
      <p:bldP spid="40" grpId="0" animBg="1"/>
      <p:bldP spid="40" grpId="1" animBg="1"/>
      <p:bldP spid="41" grpId="0" animBg="1"/>
      <p:bldP spid="41" grpId="1" animBg="1"/>
      <p:bldP spid="42" grpId="0" animBg="1"/>
      <p:bldP spid="42" grpId="1" animBg="1"/>
      <p:bldP spid="43" grpId="0"/>
      <p:bldP spid="45" grpId="0"/>
      <p:bldP spid="46" grpId="0"/>
      <p:bldP spid="47" grpId="0"/>
      <p:bldP spid="48" grpId="0"/>
      <p:bldP spid="50" grpId="0"/>
      <p:bldP spid="51" grpId="0"/>
      <p:bldP spid="52" grpId="0"/>
      <p:bldP spid="53" grpId="0"/>
      <p:bldP spid="54" grpId="0"/>
      <p:bldP spid="55" grpId="0"/>
      <p:bldP spid="56" grpId="0"/>
      <p:bldP spid="57" grpId="0"/>
      <p:bldP spid="58" grpId="0" animBg="1"/>
      <p:bldP spid="58" grpId="1" animBg="1"/>
      <p:bldP spid="59" grpId="0" animBg="1"/>
      <p:bldP spid="59" grpId="1" animBg="1"/>
      <p:bldP spid="60" grpId="0" animBg="1"/>
      <p:bldP spid="60" grpId="1" animBg="1"/>
      <p:bldP spid="60" grpId="2" animBg="1"/>
      <p:bldP spid="60" grpId="3" animBg="1"/>
      <p:bldP spid="61" grpId="0" animBg="1"/>
      <p:bldP spid="61" grpId="1" animBg="1"/>
      <p:bldP spid="61" grpId="2" animBg="1"/>
      <p:bldP spid="61" grpId="3" animBg="1"/>
      <p:bldP spid="62" grpId="0" animBg="1"/>
      <p:bldP spid="63" grpId="0" animBg="1"/>
      <p:bldP spid="65" grpId="0" animBg="1"/>
      <p:bldP spid="65" grpId="1" animBg="1"/>
      <p:bldP spid="66" grpId="0" animBg="1"/>
      <p:bldP spid="66" grpId="1"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360</TotalTime>
  <Words>1516</Words>
  <Application>Microsoft Office PowerPoint</Application>
  <PresentationFormat>On-screen Show (4:3)</PresentationFormat>
  <Paragraphs>209</Paragraphs>
  <Slides>10</Slides>
  <Notes>1</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PowerPoint Presentation</vt:lpstr>
      <vt:lpstr>Starter</vt:lpstr>
      <vt:lpstr>Matrix Algebra (3)</vt:lpstr>
      <vt:lpstr>Matrix Algebra (3)</vt:lpstr>
      <vt:lpstr>Matrix Algebra (3)</vt:lpstr>
      <vt:lpstr>Matrix Algebra (3)</vt:lpstr>
      <vt:lpstr>Matrix Algebra (3)</vt:lpstr>
      <vt:lpstr>Matrix Algebra (3)</vt:lpstr>
      <vt:lpstr>Plenary</vt:lpstr>
      <vt:lpstr>Summary</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Mike</dc:creator>
  <cp:lastModifiedBy>Mike</cp:lastModifiedBy>
  <cp:revision>78</cp:revision>
  <dcterms:created xsi:type="dcterms:W3CDTF">2006-08-16T00:00:00Z</dcterms:created>
  <dcterms:modified xsi:type="dcterms:W3CDTF">2014-02-26T09:41:04Z</dcterms:modified>
</cp:coreProperties>
</file>